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841" name="Shape 841"/>
          <p:cNvSpPr/>
          <p:nvPr>
            <p:ph type="sldImg"/>
          </p:nvPr>
        </p:nvSpPr>
        <p:spPr>
          <a:xfrm>
            <a:off x="1143000" y="685800"/>
            <a:ext cx="4572000" cy="3429000"/>
          </a:xfrm>
          <a:prstGeom prst="rect">
            <a:avLst/>
          </a:prstGeom>
        </p:spPr>
        <p:txBody>
          <a:bodyPr/>
          <a:lstStyle/>
          <a:p>
            <a:pPr/>
          </a:p>
        </p:txBody>
      </p:sp>
      <p:sp>
        <p:nvSpPr>
          <p:cNvPr id="842" name="Shape 8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1600">
        <a:latin typeface="+mj-lt"/>
        <a:ea typeface="+mj-ea"/>
        <a:cs typeface="+mj-cs"/>
        <a:sym typeface="Lucida Grande"/>
      </a:defRPr>
    </a:lvl1pPr>
    <a:lvl2pPr indent="228600" defTabSz="825500" latinLnBrk="0">
      <a:defRPr sz="1600">
        <a:latin typeface="+mj-lt"/>
        <a:ea typeface="+mj-ea"/>
        <a:cs typeface="+mj-cs"/>
        <a:sym typeface="Lucida Grande"/>
      </a:defRPr>
    </a:lvl2pPr>
    <a:lvl3pPr indent="457200" defTabSz="825500" latinLnBrk="0">
      <a:defRPr sz="1600">
        <a:latin typeface="+mj-lt"/>
        <a:ea typeface="+mj-ea"/>
        <a:cs typeface="+mj-cs"/>
        <a:sym typeface="Lucida Grande"/>
      </a:defRPr>
    </a:lvl3pPr>
    <a:lvl4pPr indent="685800" defTabSz="825500" latinLnBrk="0">
      <a:defRPr sz="1600">
        <a:latin typeface="+mj-lt"/>
        <a:ea typeface="+mj-ea"/>
        <a:cs typeface="+mj-cs"/>
        <a:sym typeface="Lucida Grande"/>
      </a:defRPr>
    </a:lvl4pPr>
    <a:lvl5pPr indent="914400" defTabSz="825500" latinLnBrk="0">
      <a:defRPr sz="1600">
        <a:latin typeface="+mj-lt"/>
        <a:ea typeface="+mj-ea"/>
        <a:cs typeface="+mj-cs"/>
        <a:sym typeface="Lucida Grande"/>
      </a:defRPr>
    </a:lvl5pPr>
    <a:lvl6pPr indent="1143000" defTabSz="825500" latinLnBrk="0">
      <a:defRPr sz="1600">
        <a:latin typeface="+mj-lt"/>
        <a:ea typeface="+mj-ea"/>
        <a:cs typeface="+mj-cs"/>
        <a:sym typeface="Lucida Grande"/>
      </a:defRPr>
    </a:lvl6pPr>
    <a:lvl7pPr indent="1371600" defTabSz="825500" latinLnBrk="0">
      <a:defRPr sz="1600">
        <a:latin typeface="+mj-lt"/>
        <a:ea typeface="+mj-ea"/>
        <a:cs typeface="+mj-cs"/>
        <a:sym typeface="Lucida Grande"/>
      </a:defRPr>
    </a:lvl7pPr>
    <a:lvl8pPr indent="1600200" defTabSz="825500" latinLnBrk="0">
      <a:defRPr sz="1600">
        <a:latin typeface="+mj-lt"/>
        <a:ea typeface="+mj-ea"/>
        <a:cs typeface="+mj-cs"/>
        <a:sym typeface="Lucida Grande"/>
      </a:defRPr>
    </a:lvl8pPr>
    <a:lvl9pPr indent="1828800" defTabSz="825500" latinLnBrk="0">
      <a:defRPr sz="1600">
        <a:latin typeface="+mj-lt"/>
        <a:ea typeface="+mj-ea"/>
        <a:cs typeface="+mj-cs"/>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2387600" y="0"/>
            <a:ext cx="19621500" cy="6946900"/>
          </a:xfrm>
          <a:prstGeom prst="rect">
            <a:avLst/>
          </a:prstGeom>
        </p:spPr>
        <p:txBody>
          <a:bodyPr anchor="b"/>
          <a:lstStyle>
            <a:lvl1pPr marL="0" marR="0" indent="0">
              <a:defRPr sz="11800">
                <a:latin typeface="Gill Sans"/>
                <a:ea typeface="Gill Sans"/>
                <a:cs typeface="Gill Sans"/>
                <a:sym typeface="Gill Sans"/>
              </a:defRPr>
            </a:lvl1pPr>
          </a:lstStyle>
          <a:p>
            <a:pPr/>
            <a:r>
              <a:t>Title Text</a:t>
            </a:r>
          </a:p>
        </p:txBody>
      </p:sp>
      <p:sp>
        <p:nvSpPr>
          <p:cNvPr id="12" name="Body Level One…"/>
          <p:cNvSpPr txBox="1"/>
          <p:nvPr>
            <p:ph type="body" sz="half" idx="1"/>
          </p:nvPr>
        </p:nvSpPr>
        <p:spPr>
          <a:xfrm>
            <a:off x="2387600" y="7073900"/>
            <a:ext cx="19621500" cy="6642100"/>
          </a:xfrm>
          <a:prstGeom prst="rect">
            <a:avLst/>
          </a:prstGeom>
        </p:spPr>
        <p:txBody>
          <a:bodyPr/>
          <a:lstStyle>
            <a:lvl1pPr marL="342900" marR="0" algn="ctr">
              <a:spcBef>
                <a:spcPts val="0"/>
              </a:spcBef>
              <a:buClrTx/>
              <a:buSzTx/>
              <a:buFontTx/>
              <a:buNone/>
              <a:defRPr sz="5000">
                <a:latin typeface="Gill Sans"/>
                <a:ea typeface="Gill Sans"/>
                <a:cs typeface="Gill Sans"/>
                <a:sym typeface="Gill Sans"/>
              </a:defRPr>
            </a:lvl1pPr>
            <a:lvl2pPr marL="342900" marR="0" indent="114300" algn="ctr">
              <a:spcBef>
                <a:spcPts val="0"/>
              </a:spcBef>
              <a:buClrTx/>
              <a:buSzTx/>
              <a:buFontTx/>
              <a:buNone/>
              <a:defRPr sz="5000">
                <a:latin typeface="Gill Sans"/>
                <a:ea typeface="Gill Sans"/>
                <a:cs typeface="Gill Sans"/>
                <a:sym typeface="Gill Sans"/>
              </a:defRPr>
            </a:lvl2pPr>
            <a:lvl3pPr marL="342900" marR="0" indent="571500" algn="ctr">
              <a:spcBef>
                <a:spcPts val="0"/>
              </a:spcBef>
              <a:buClrTx/>
              <a:buSzTx/>
              <a:buFontTx/>
              <a:buNone/>
              <a:defRPr sz="5000">
                <a:latin typeface="Gill Sans"/>
                <a:ea typeface="Gill Sans"/>
                <a:cs typeface="Gill Sans"/>
                <a:sym typeface="Gill Sans"/>
              </a:defRPr>
            </a:lvl3pPr>
            <a:lvl4pPr marL="342900" marR="0" indent="1028700" algn="ctr">
              <a:spcBef>
                <a:spcPts val="0"/>
              </a:spcBef>
              <a:buClrTx/>
              <a:buSzTx/>
              <a:buFontTx/>
              <a:buNone/>
              <a:defRPr sz="5000">
                <a:latin typeface="Gill Sans"/>
                <a:ea typeface="Gill Sans"/>
                <a:cs typeface="Gill Sans"/>
                <a:sym typeface="Gill Sans"/>
              </a:defRPr>
            </a:lvl4pPr>
            <a:lvl5pPr marL="342900" marR="0" indent="1485900" algn="ctr">
              <a:spcBef>
                <a:spcPts val="0"/>
              </a:spcBef>
              <a:buClrTx/>
              <a:buSzTx/>
              <a:buFontTx/>
              <a:buNone/>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6"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10" name="Slide Number"/>
          <p:cNvSpPr txBox="1"/>
          <p:nvPr>
            <p:ph type="sldNum" sz="quarter" idx="2"/>
          </p:nvPr>
        </p:nvSpPr>
        <p:spPr>
          <a:xfrm>
            <a:off x="12001500" y="13157200"/>
            <a:ext cx="368301" cy="393700"/>
          </a:xfrm>
          <a:prstGeom prst="rect">
            <a:avLst/>
          </a:prstGeom>
        </p:spPr>
        <p:txBody>
          <a:bodyPr lIns="38100" tIns="38100" rIns="38100" bIns="38100"/>
          <a:lstStyle>
            <a:lvl1pPr defTabSz="825500">
              <a:defRPr sz="2200">
                <a:solidFill>
                  <a:srgbClr val="FFFFFF"/>
                </a:solidFill>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17" name="Slide Number"/>
          <p:cNvSpPr txBox="1"/>
          <p:nvPr>
            <p:ph type="sldNum" sz="quarter" idx="2"/>
          </p:nvPr>
        </p:nvSpPr>
        <p:spPr>
          <a:xfrm>
            <a:off x="12001500" y="12674600"/>
            <a:ext cx="368301" cy="406400"/>
          </a:xfrm>
          <a:prstGeom prst="rect">
            <a:avLst/>
          </a:prstGeom>
        </p:spPr>
        <p:txBody>
          <a:bodyPr lIns="38100" tIns="38100" rIns="38100" bIns="38100"/>
          <a:lstStyle>
            <a:lvl1pPr defTabSz="825500">
              <a:defRPr sz="2200">
                <a:solidFill>
                  <a:srgbClr val="6F6A5A"/>
                </a:solidFill>
                <a:uFillTx/>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824" name="Title Text"/>
          <p:cNvSpPr txBox="1"/>
          <p:nvPr>
            <p:ph type="title"/>
          </p:nvPr>
        </p:nvSpPr>
        <p:spPr>
          <a:xfrm>
            <a:off x="4833937" y="335965"/>
            <a:ext cx="14698268" cy="3468271"/>
          </a:xfrm>
          <a:prstGeom prst="rect">
            <a:avLst/>
          </a:prstGeom>
        </p:spPr>
        <p:txBody>
          <a:bodyPr lIns="71436" tIns="71436" rIns="71436" bIns="71436"/>
          <a:lstStyle>
            <a:lvl1pPr marL="0" marR="0" indent="0" defTabSz="910828">
              <a:defRPr sz="10400">
                <a:latin typeface="Gill Sans"/>
                <a:ea typeface="Gill Sans"/>
                <a:cs typeface="Gill Sans"/>
                <a:sym typeface="Gill Sans"/>
              </a:defRPr>
            </a:lvl1pPr>
          </a:lstStyle>
          <a:p>
            <a:pPr/>
            <a:r>
              <a:t>Title Text</a:t>
            </a:r>
          </a:p>
        </p:txBody>
      </p:sp>
      <p:sp>
        <p:nvSpPr>
          <p:cNvPr id="825" name="Body Level One…"/>
          <p:cNvSpPr txBox="1"/>
          <p:nvPr>
            <p:ph type="body" sz="half" idx="1"/>
          </p:nvPr>
        </p:nvSpPr>
        <p:spPr>
          <a:xfrm>
            <a:off x="4833937" y="3804234"/>
            <a:ext cx="14698268" cy="8203032"/>
          </a:xfrm>
          <a:prstGeom prst="rect">
            <a:avLst/>
          </a:prstGeom>
        </p:spPr>
        <p:txBody>
          <a:bodyPr lIns="71436" tIns="71436" rIns="71436" bIns="71436" anchor="ctr"/>
          <a:lstStyle>
            <a:lvl1pPr marL="1052512" marR="0" indent="-785812" defTabSz="910828">
              <a:spcBef>
                <a:spcPts val="3300"/>
              </a:spcBef>
              <a:buSzPct val="171000"/>
              <a:buFont typeface="Gill Sans"/>
              <a:defRPr sz="4400">
                <a:latin typeface="Gill Sans"/>
                <a:ea typeface="Gill Sans"/>
                <a:cs typeface="Gill Sans"/>
                <a:sym typeface="Gill Sans"/>
              </a:defRPr>
            </a:lvl1pPr>
            <a:lvl2pPr marL="1497012" marR="0" indent="-785812" defTabSz="910828">
              <a:spcBef>
                <a:spcPts val="3300"/>
              </a:spcBef>
              <a:buSzPct val="171000"/>
              <a:buFont typeface="Gill Sans"/>
              <a:buChar char="•"/>
              <a:defRPr sz="4400">
                <a:latin typeface="Gill Sans"/>
                <a:ea typeface="Gill Sans"/>
                <a:cs typeface="Gill Sans"/>
                <a:sym typeface="Gill Sans"/>
              </a:defRPr>
            </a:lvl2pPr>
            <a:lvl3pPr marL="1941511" marR="0" indent="-785812" defTabSz="910828">
              <a:spcBef>
                <a:spcPts val="3300"/>
              </a:spcBef>
              <a:buSzPct val="171000"/>
              <a:buFont typeface="Gill Sans"/>
              <a:defRPr sz="4400">
                <a:latin typeface="Gill Sans"/>
                <a:ea typeface="Gill Sans"/>
                <a:cs typeface="Gill Sans"/>
                <a:sym typeface="Gill Sans"/>
              </a:defRPr>
            </a:lvl3pPr>
            <a:lvl4pPr marL="2386011" marR="0" indent="-785812" defTabSz="910828">
              <a:spcBef>
                <a:spcPts val="3300"/>
              </a:spcBef>
              <a:buSzPct val="171000"/>
              <a:buFont typeface="Gill Sans"/>
              <a:buChar char="•"/>
              <a:defRPr sz="4400">
                <a:latin typeface="Gill Sans"/>
                <a:ea typeface="Gill Sans"/>
                <a:cs typeface="Gill Sans"/>
                <a:sym typeface="Gill Sans"/>
              </a:defRPr>
            </a:lvl4pPr>
            <a:lvl5pPr marL="2830511" marR="0" indent="-785811" defTabSz="910828">
              <a:spcBef>
                <a:spcPts val="3300"/>
              </a:spcBef>
              <a:buSzPct val="171000"/>
              <a:buFont typeface="Gill Sans"/>
              <a:buChar char="•"/>
              <a:defRPr sz="44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826" name="Slide Number"/>
          <p:cNvSpPr txBox="1"/>
          <p:nvPr>
            <p:ph type="sldNum" sz="quarter" idx="2"/>
          </p:nvPr>
        </p:nvSpPr>
        <p:spPr>
          <a:xfrm>
            <a:off x="11831836" y="13251656"/>
            <a:ext cx="714375" cy="815975"/>
          </a:xfrm>
          <a:prstGeom prst="rect">
            <a:avLst/>
          </a:prstGeom>
        </p:spPr>
        <p:txBody>
          <a:bodyPr lIns="71436" tIns="71436" rIns="71436" bIns="71436"/>
          <a:lstStyle>
            <a:lvl1pPr defTabSz="589358">
              <a:defRPr sz="4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833" name="Title Text"/>
          <p:cNvSpPr txBox="1"/>
          <p:nvPr>
            <p:ph type="title"/>
          </p:nvPr>
        </p:nvSpPr>
        <p:spPr>
          <a:xfrm>
            <a:off x="4833937" y="335965"/>
            <a:ext cx="14698268" cy="3468271"/>
          </a:xfrm>
          <a:prstGeom prst="rect">
            <a:avLst/>
          </a:prstGeom>
        </p:spPr>
        <p:txBody>
          <a:bodyPr lIns="71436" tIns="71436" rIns="71436" bIns="71436"/>
          <a:lstStyle>
            <a:lvl1pPr marL="0" marR="0" indent="0" defTabSz="910828">
              <a:defRPr sz="11200">
                <a:latin typeface="Gill Sans"/>
                <a:ea typeface="Gill Sans"/>
                <a:cs typeface="Gill Sans"/>
                <a:sym typeface="Gill Sans"/>
              </a:defRPr>
            </a:lvl1pPr>
          </a:lstStyle>
          <a:p>
            <a:pPr/>
            <a:r>
              <a:t>Title Text</a:t>
            </a:r>
          </a:p>
        </p:txBody>
      </p:sp>
      <p:sp>
        <p:nvSpPr>
          <p:cNvPr id="834" name="Body Level One…"/>
          <p:cNvSpPr txBox="1"/>
          <p:nvPr>
            <p:ph type="body" sz="half" idx="1"/>
          </p:nvPr>
        </p:nvSpPr>
        <p:spPr>
          <a:xfrm>
            <a:off x="4833937" y="3804234"/>
            <a:ext cx="14698268" cy="8203032"/>
          </a:xfrm>
          <a:prstGeom prst="rect">
            <a:avLst/>
          </a:prstGeom>
        </p:spPr>
        <p:txBody>
          <a:bodyPr lIns="71436" tIns="71436" rIns="71436" bIns="71436" anchor="ctr"/>
          <a:lstStyle>
            <a:lvl1pPr marL="1060450" marR="0" indent="-793750" defTabSz="910828">
              <a:spcBef>
                <a:spcPts val="3300"/>
              </a:spcBef>
              <a:buSzPct val="171000"/>
              <a:buFont typeface="Gill Sans"/>
              <a:defRPr sz="5000">
                <a:latin typeface="Gill Sans"/>
                <a:ea typeface="Gill Sans"/>
                <a:cs typeface="Gill Sans"/>
                <a:sym typeface="Gill Sans"/>
              </a:defRPr>
            </a:lvl1pPr>
            <a:lvl2pPr marL="1504950" marR="0" indent="-793750" defTabSz="910828">
              <a:spcBef>
                <a:spcPts val="3300"/>
              </a:spcBef>
              <a:buSzPct val="171000"/>
              <a:buFont typeface="Gill Sans"/>
              <a:buChar char="•"/>
              <a:defRPr sz="5000">
                <a:latin typeface="Gill Sans"/>
                <a:ea typeface="Gill Sans"/>
                <a:cs typeface="Gill Sans"/>
                <a:sym typeface="Gill Sans"/>
              </a:defRPr>
            </a:lvl2pPr>
            <a:lvl3pPr marL="1949450" marR="0" indent="-793750" defTabSz="910828">
              <a:spcBef>
                <a:spcPts val="3300"/>
              </a:spcBef>
              <a:buSzPct val="171000"/>
              <a:buFont typeface="Gill Sans"/>
              <a:defRPr sz="5000">
                <a:latin typeface="Gill Sans"/>
                <a:ea typeface="Gill Sans"/>
                <a:cs typeface="Gill Sans"/>
                <a:sym typeface="Gill Sans"/>
              </a:defRPr>
            </a:lvl3pPr>
            <a:lvl4pPr marL="2393950" marR="0" indent="-793750" defTabSz="910828">
              <a:spcBef>
                <a:spcPts val="3300"/>
              </a:spcBef>
              <a:buSzPct val="171000"/>
              <a:buFont typeface="Gill Sans"/>
              <a:buChar char="•"/>
              <a:defRPr sz="5000">
                <a:latin typeface="Gill Sans"/>
                <a:ea typeface="Gill Sans"/>
                <a:cs typeface="Gill Sans"/>
                <a:sym typeface="Gill Sans"/>
              </a:defRPr>
            </a:lvl4pPr>
            <a:lvl5pPr marL="2838450" marR="0" indent="-793750" defTabSz="910828">
              <a:spcBef>
                <a:spcPts val="3300"/>
              </a:spcBef>
              <a:buSzPct val="171000"/>
              <a:buFont typeface="Gill Sans"/>
              <a:buChar char="•"/>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835" name="Slide Number"/>
          <p:cNvSpPr txBox="1"/>
          <p:nvPr>
            <p:ph type="sldNum" sz="quarter" idx="2"/>
          </p:nvPr>
        </p:nvSpPr>
        <p:spPr>
          <a:xfrm>
            <a:off x="11831836" y="13251656"/>
            <a:ext cx="714375" cy="815975"/>
          </a:xfrm>
          <a:prstGeom prst="rect">
            <a:avLst/>
          </a:prstGeom>
        </p:spPr>
        <p:txBody>
          <a:bodyPr lIns="71436" tIns="71436" rIns="71436" bIns="71436"/>
          <a:lstStyle>
            <a:lvl1pPr defTabSz="589358">
              <a:defRPr sz="4400">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94"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2"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103"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112"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and Roc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Only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amp; Subtitle">
    <p:spTree>
      <p:nvGrpSpPr>
        <p:cNvPr id="1" name=""/>
        <p:cNvGrpSpPr/>
        <p:nvPr/>
      </p:nvGrpSpPr>
      <p:grpSpPr>
        <a:xfrm>
          <a:off x="0" y="0"/>
          <a:ext cx="0" cy="0"/>
          <a:chOff x="0" y="0"/>
          <a:chExt cx="0" cy="0"/>
        </a:xfrm>
      </p:grpSpPr>
      <p:sp>
        <p:nvSpPr>
          <p:cNvPr id="141" name="Title Text"/>
          <p:cNvSpPr txBox="1"/>
          <p:nvPr>
            <p:ph type="title"/>
          </p:nvPr>
        </p:nvSpPr>
        <p:spPr>
          <a:xfrm>
            <a:off x="2387600" y="0"/>
            <a:ext cx="19596100" cy="6946900"/>
          </a:xfrm>
          <a:prstGeom prst="rect">
            <a:avLst/>
          </a:prstGeom>
        </p:spPr>
        <p:txBody>
          <a:bodyPr anchor="b"/>
          <a:lstStyle>
            <a:lvl1pPr marL="0" marR="0" indent="0">
              <a:defRPr sz="11400">
                <a:latin typeface="Gill Sans"/>
                <a:ea typeface="Gill Sans"/>
                <a:cs typeface="Gill Sans"/>
                <a:sym typeface="Gill Sans"/>
              </a:defRPr>
            </a:lvl1pPr>
          </a:lstStyle>
          <a:p>
            <a:pPr/>
            <a:r>
              <a:t>Title Text</a:t>
            </a:r>
          </a:p>
        </p:txBody>
      </p:sp>
      <p:sp>
        <p:nvSpPr>
          <p:cNvPr id="142"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latin typeface="Gill Sans"/>
                <a:ea typeface="Gill Sans"/>
                <a:cs typeface="Gill Sans"/>
                <a:sym typeface="Gill Sans"/>
              </a:defRPr>
            </a:lvl1pPr>
            <a:lvl2pPr marL="342900" marR="0" indent="114300" algn="ctr">
              <a:spcBef>
                <a:spcPts val="0"/>
              </a:spcBef>
              <a:buClrTx/>
              <a:buSzTx/>
              <a:buFontTx/>
              <a:buNone/>
              <a:defRPr sz="4600">
                <a:latin typeface="Gill Sans"/>
                <a:ea typeface="Gill Sans"/>
                <a:cs typeface="Gill Sans"/>
                <a:sym typeface="Gill Sans"/>
              </a:defRPr>
            </a:lvl2pPr>
            <a:lvl3pPr marL="342900" marR="0" indent="571500" algn="ctr">
              <a:spcBef>
                <a:spcPts val="0"/>
              </a:spcBef>
              <a:buClrTx/>
              <a:buSzTx/>
              <a:buFontTx/>
              <a:buNone/>
              <a:defRPr sz="4600">
                <a:latin typeface="Gill Sans"/>
                <a:ea typeface="Gill Sans"/>
                <a:cs typeface="Gill Sans"/>
                <a:sym typeface="Gill Sans"/>
              </a:defRPr>
            </a:lvl3pPr>
            <a:lvl4pPr marL="342900" marR="0" indent="1028700" algn="ctr">
              <a:spcBef>
                <a:spcPts val="0"/>
              </a:spcBef>
              <a:buClrTx/>
              <a:buSzTx/>
              <a:buFontTx/>
              <a:buNone/>
              <a:defRPr sz="4600">
                <a:latin typeface="Gill Sans"/>
                <a:ea typeface="Gill Sans"/>
                <a:cs typeface="Gill Sans"/>
                <a:sym typeface="Gill Sans"/>
              </a:defRPr>
            </a:lvl4pPr>
            <a:lvl5pPr marL="342900" marR="0" indent="1485900" algn="ctr">
              <a:spcBef>
                <a:spcPts val="0"/>
              </a:spcBef>
              <a:buClrTx/>
              <a:buSzTx/>
              <a:buFontTx/>
              <a:buNone/>
              <a:defRPr sz="46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7" name="Title Text"/>
          <p:cNvSpPr txBox="1"/>
          <p:nvPr>
            <p:ph type="title"/>
          </p:nvPr>
        </p:nvSpPr>
        <p:spPr>
          <a:xfrm>
            <a:off x="2387600" y="0"/>
            <a:ext cx="19596100" cy="6946900"/>
          </a:xfrm>
          <a:prstGeom prst="rect">
            <a:avLst/>
          </a:prstGeom>
        </p:spPr>
        <p:txBody>
          <a:bodyPr anchor="b"/>
          <a:lstStyle>
            <a:lvl1pPr marL="0" marR="0" indent="0">
              <a:defRPr sz="108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158"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atue with Lion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80" name="Title Text"/>
          <p:cNvSpPr txBox="1"/>
          <p:nvPr>
            <p:ph type="title"/>
          </p:nvPr>
        </p:nvSpPr>
        <p:spPr>
          <a:xfrm>
            <a:off x="2387600" y="335965"/>
            <a:ext cx="19596100" cy="3468271"/>
          </a:xfrm>
          <a:prstGeom prst="rect">
            <a:avLst/>
          </a:prstGeom>
        </p:spPr>
        <p:txBody>
          <a:bodyPr/>
          <a:lstStyle>
            <a:lvl1pPr marL="0" marR="0" indent="0">
              <a:defRPr sz="10800">
                <a:latin typeface="Gill Sans"/>
                <a:ea typeface="Gill Sans"/>
                <a:cs typeface="Gill Sans"/>
                <a:sym typeface="Gill Sans"/>
              </a:defRPr>
            </a:lvl1pPr>
          </a:lstStyle>
          <a:p>
            <a:pPr/>
            <a:r>
              <a:t>Title Text</a:t>
            </a:r>
          </a:p>
        </p:txBody>
      </p:sp>
      <p:sp>
        <p:nvSpPr>
          <p:cNvPr id="181" name="Body Level One…"/>
          <p:cNvSpPr txBox="1"/>
          <p:nvPr>
            <p:ph type="body" idx="1"/>
          </p:nvPr>
        </p:nvSpPr>
        <p:spPr>
          <a:xfrm>
            <a:off x="2387600" y="3804234"/>
            <a:ext cx="19596100" cy="8203032"/>
          </a:xfrm>
          <a:prstGeom prst="rect">
            <a:avLst/>
          </a:prstGeom>
        </p:spPr>
        <p:txBody>
          <a:bodyPr anchor="ctr"/>
          <a:lstStyle>
            <a:lvl1pPr marL="838200" marR="0" indent="-571500">
              <a:spcBef>
                <a:spcPts val="3400"/>
              </a:spcBef>
              <a:buSzPct val="171000"/>
              <a:buFont typeface="Gill Sans"/>
              <a:defRPr sz="5000">
                <a:latin typeface="Gill Sans"/>
                <a:ea typeface="Gill Sans"/>
                <a:cs typeface="Gill Sans"/>
                <a:sym typeface="Gill Sans"/>
              </a:defRPr>
            </a:lvl1pPr>
            <a:lvl2pPr marL="1282700" marR="0" indent="-571500">
              <a:spcBef>
                <a:spcPts val="3400"/>
              </a:spcBef>
              <a:buSzPct val="171000"/>
              <a:buFont typeface="Gill Sans"/>
              <a:buChar char="•"/>
              <a:defRPr sz="5000">
                <a:latin typeface="Gill Sans"/>
                <a:ea typeface="Gill Sans"/>
                <a:cs typeface="Gill Sans"/>
                <a:sym typeface="Gill Sans"/>
              </a:defRPr>
            </a:lvl2pPr>
            <a:lvl3pPr marL="1727200" marR="0" indent="-571500">
              <a:spcBef>
                <a:spcPts val="3400"/>
              </a:spcBef>
              <a:buSzPct val="171000"/>
              <a:buFont typeface="Gill Sans"/>
              <a:defRPr sz="5000">
                <a:latin typeface="Gill Sans"/>
                <a:ea typeface="Gill Sans"/>
                <a:cs typeface="Gill Sans"/>
                <a:sym typeface="Gill Sans"/>
              </a:defRPr>
            </a:lvl3pPr>
            <a:lvl4pPr marL="2171700" marR="0" indent="-571500">
              <a:spcBef>
                <a:spcPts val="3400"/>
              </a:spcBef>
              <a:buSzPct val="171000"/>
              <a:buFont typeface="Gill Sans"/>
              <a:buChar char="•"/>
              <a:defRPr sz="5000">
                <a:latin typeface="Gill Sans"/>
                <a:ea typeface="Gill Sans"/>
                <a:cs typeface="Gill Sans"/>
                <a:sym typeface="Gill Sans"/>
              </a:defRPr>
            </a:lvl4pPr>
            <a:lvl5pPr marL="2616200" marR="0" indent="-571500">
              <a:spcBef>
                <a:spcPts val="3400"/>
              </a:spcBef>
              <a:buSzPct val="171000"/>
              <a:buFont typeface="Gill Sans"/>
              <a:buChar char="•"/>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2"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9" name="Title Text"/>
          <p:cNvSpPr txBox="1"/>
          <p:nvPr>
            <p:ph type="title"/>
          </p:nvPr>
        </p:nvSpPr>
        <p:spPr>
          <a:xfrm>
            <a:off x="2387600" y="0"/>
            <a:ext cx="19596100" cy="6946900"/>
          </a:xfrm>
          <a:prstGeom prst="rect">
            <a:avLst/>
          </a:prstGeom>
        </p:spPr>
        <p:txBody>
          <a:bodyPr anchor="b"/>
          <a:lstStyle>
            <a:lvl1pPr marL="0" marR="0" indent="0">
              <a:defRPr sz="108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190"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Bear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6">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5" name="Title Text"/>
          <p:cNvSpPr txBox="1"/>
          <p:nvPr>
            <p:ph type="title"/>
          </p:nvPr>
        </p:nvSpPr>
        <p:spPr>
          <a:xfrm>
            <a:off x="2387600" y="0"/>
            <a:ext cx="19596100" cy="6946900"/>
          </a:xfrm>
          <a:prstGeom prst="rect">
            <a:avLst/>
          </a:prstGeom>
        </p:spPr>
        <p:txBody>
          <a:bodyPr anchor="b"/>
          <a:lstStyle>
            <a:lvl1pPr marL="0" marR="0" indent="0">
              <a:defRPr sz="108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206"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Title Text"/>
          <p:cNvSpPr txBox="1"/>
          <p:nvPr>
            <p:ph type="title"/>
          </p:nvPr>
        </p:nvSpPr>
        <p:spPr>
          <a:xfrm>
            <a:off x="2387600" y="0"/>
            <a:ext cx="19596100" cy="6946900"/>
          </a:xfrm>
          <a:prstGeom prst="rect">
            <a:avLst/>
          </a:prstGeom>
        </p:spPr>
        <p:txBody>
          <a:bodyPr anchor="b"/>
          <a:lstStyle>
            <a:lvl1pPr marL="0" marR="0" indent="0">
              <a:defRPr sz="108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215"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2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16"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9">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Leopard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Bullets">
    <p:spTree>
      <p:nvGrpSpPr>
        <p:cNvPr id="1" name=""/>
        <p:cNvGrpSpPr/>
        <p:nvPr/>
      </p:nvGrpSpPr>
      <p:grpSpPr>
        <a:xfrm>
          <a:off x="0" y="0"/>
          <a:ext cx="0" cy="0"/>
          <a:chOff x="0" y="0"/>
          <a:chExt cx="0" cy="0"/>
        </a:xfrm>
      </p:grpSpPr>
      <p:sp>
        <p:nvSpPr>
          <p:cNvPr id="237" name="Title Text"/>
          <p:cNvSpPr txBox="1"/>
          <p:nvPr>
            <p:ph type="title"/>
          </p:nvPr>
        </p:nvSpPr>
        <p:spPr>
          <a:xfrm>
            <a:off x="2387600" y="335965"/>
            <a:ext cx="19596100" cy="3468271"/>
          </a:xfrm>
          <a:prstGeom prst="rect">
            <a:avLst/>
          </a:prstGeom>
        </p:spPr>
        <p:txBody>
          <a:bodyPr/>
          <a:lstStyle>
            <a:lvl1pPr marL="0" marR="0" indent="0">
              <a:defRPr sz="11400">
                <a:latin typeface="Gill Sans"/>
                <a:ea typeface="Gill Sans"/>
                <a:cs typeface="Gill Sans"/>
                <a:sym typeface="Gill Sans"/>
              </a:defRPr>
            </a:lvl1pPr>
          </a:lstStyle>
          <a:p>
            <a:pPr/>
            <a:r>
              <a:t>Title Text</a:t>
            </a:r>
          </a:p>
        </p:txBody>
      </p:sp>
      <p:sp>
        <p:nvSpPr>
          <p:cNvPr id="238" name="Body Level One…"/>
          <p:cNvSpPr txBox="1"/>
          <p:nvPr>
            <p:ph type="body" idx="1"/>
          </p:nvPr>
        </p:nvSpPr>
        <p:spPr>
          <a:xfrm>
            <a:off x="2387600" y="3804234"/>
            <a:ext cx="19596100" cy="8203032"/>
          </a:xfrm>
          <a:prstGeom prst="rect">
            <a:avLst/>
          </a:prstGeom>
        </p:spPr>
        <p:txBody>
          <a:bodyPr anchor="ctr"/>
          <a:lstStyle>
            <a:lvl1pPr marL="838200" marR="0" indent="-571500">
              <a:spcBef>
                <a:spcPts val="3400"/>
              </a:spcBef>
              <a:buSzPct val="171000"/>
              <a:buFont typeface="Gill Sans"/>
              <a:defRPr sz="5200">
                <a:latin typeface="Gill Sans"/>
                <a:ea typeface="Gill Sans"/>
                <a:cs typeface="Gill Sans"/>
                <a:sym typeface="Gill Sans"/>
              </a:defRPr>
            </a:lvl1pPr>
            <a:lvl2pPr marL="1282700" marR="0" indent="-571500">
              <a:spcBef>
                <a:spcPts val="3400"/>
              </a:spcBef>
              <a:buSzPct val="171000"/>
              <a:buFont typeface="Gill Sans"/>
              <a:buChar char="•"/>
              <a:defRPr sz="5200">
                <a:latin typeface="Gill Sans"/>
                <a:ea typeface="Gill Sans"/>
                <a:cs typeface="Gill Sans"/>
                <a:sym typeface="Gill Sans"/>
              </a:defRPr>
            </a:lvl2pPr>
            <a:lvl3pPr marL="1727200" marR="0" indent="-571500">
              <a:spcBef>
                <a:spcPts val="3400"/>
              </a:spcBef>
              <a:buSzPct val="171000"/>
              <a:buFont typeface="Gill Sans"/>
              <a:defRPr sz="5200">
                <a:latin typeface="Gill Sans"/>
                <a:ea typeface="Gill Sans"/>
                <a:cs typeface="Gill Sans"/>
                <a:sym typeface="Gill Sans"/>
              </a:defRPr>
            </a:lvl3pPr>
            <a:lvl4pPr marL="2171700" marR="0" indent="-571500">
              <a:spcBef>
                <a:spcPts val="3400"/>
              </a:spcBef>
              <a:buSzPct val="171000"/>
              <a:buFont typeface="Gill Sans"/>
              <a:buChar char="•"/>
              <a:defRPr sz="5200">
                <a:latin typeface="Gill Sans"/>
                <a:ea typeface="Gill Sans"/>
                <a:cs typeface="Gill Sans"/>
                <a:sym typeface="Gill Sans"/>
              </a:defRPr>
            </a:lvl4pPr>
            <a:lvl5pPr marL="2616200" marR="0" indent="-571500">
              <a:spcBef>
                <a:spcPts val="3400"/>
              </a:spcBef>
              <a:buSzPct val="171000"/>
              <a:buFont typeface="Gill Sans"/>
              <a:buChar char="•"/>
              <a:defRPr sz="52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9"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7" name="Title Text"/>
          <p:cNvSpPr txBox="1"/>
          <p:nvPr>
            <p:ph type="title"/>
          </p:nvPr>
        </p:nvSpPr>
        <p:spPr>
          <a:prstGeom prst="rect">
            <a:avLst/>
          </a:prstGeom>
        </p:spPr>
        <p:txBody>
          <a:bodyPr/>
          <a:lstStyle/>
          <a:p>
            <a:pPr/>
            <a:r>
              <a:t>Title Text</a:t>
            </a:r>
          </a:p>
        </p:txBody>
      </p:sp>
      <p:sp>
        <p:nvSpPr>
          <p:cNvPr id="2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10">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6"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253" name="Title Text"/>
          <p:cNvSpPr txBox="1"/>
          <p:nvPr>
            <p:ph type="title"/>
          </p:nvPr>
        </p:nvSpPr>
        <p:spPr>
          <a:xfrm>
            <a:off x="2387600" y="335965"/>
            <a:ext cx="19596100" cy="3468271"/>
          </a:xfrm>
          <a:prstGeom prst="rect">
            <a:avLst/>
          </a:prstGeom>
        </p:spPr>
        <p:txBody>
          <a:bodyPr/>
          <a:lstStyle>
            <a:lvl1pPr marL="0" marR="0" indent="0">
              <a:defRPr sz="10800">
                <a:latin typeface="Gill Sans"/>
                <a:ea typeface="Gill Sans"/>
                <a:cs typeface="Gill Sans"/>
                <a:sym typeface="Gill Sans"/>
              </a:defRPr>
            </a:lvl1pPr>
          </a:lstStyle>
          <a:p>
            <a:pPr/>
            <a:r>
              <a:t>Title Text</a:t>
            </a:r>
          </a:p>
        </p:txBody>
      </p:sp>
      <p:sp>
        <p:nvSpPr>
          <p:cNvPr id="254" name="Body Level One…"/>
          <p:cNvSpPr txBox="1"/>
          <p:nvPr>
            <p:ph type="body" idx="1"/>
          </p:nvPr>
        </p:nvSpPr>
        <p:spPr>
          <a:xfrm>
            <a:off x="2387600" y="3804234"/>
            <a:ext cx="19596100" cy="8203032"/>
          </a:xfrm>
          <a:prstGeom prst="rect">
            <a:avLst/>
          </a:prstGeom>
        </p:spPr>
        <p:txBody>
          <a:bodyPr anchor="ctr"/>
          <a:lstStyle>
            <a:lvl1pPr marL="838200" marR="0" indent="-571500">
              <a:spcBef>
                <a:spcPts val="3400"/>
              </a:spcBef>
              <a:buSzPct val="171000"/>
              <a:buFont typeface="Gill Sans"/>
              <a:defRPr sz="5000">
                <a:latin typeface="Gill Sans"/>
                <a:ea typeface="Gill Sans"/>
                <a:cs typeface="Gill Sans"/>
                <a:sym typeface="Gill Sans"/>
              </a:defRPr>
            </a:lvl1pPr>
            <a:lvl2pPr marL="1282700" marR="0" indent="-571500">
              <a:spcBef>
                <a:spcPts val="3400"/>
              </a:spcBef>
              <a:buSzPct val="171000"/>
              <a:buFont typeface="Gill Sans"/>
              <a:buChar char="•"/>
              <a:defRPr sz="5000">
                <a:latin typeface="Gill Sans"/>
                <a:ea typeface="Gill Sans"/>
                <a:cs typeface="Gill Sans"/>
                <a:sym typeface="Gill Sans"/>
              </a:defRPr>
            </a:lvl2pPr>
            <a:lvl3pPr marL="1727200" marR="0" indent="-571500">
              <a:spcBef>
                <a:spcPts val="3400"/>
              </a:spcBef>
              <a:buSzPct val="171000"/>
              <a:buFont typeface="Gill Sans"/>
              <a:defRPr sz="5000">
                <a:latin typeface="Gill Sans"/>
                <a:ea typeface="Gill Sans"/>
                <a:cs typeface="Gill Sans"/>
                <a:sym typeface="Gill Sans"/>
              </a:defRPr>
            </a:lvl3pPr>
            <a:lvl4pPr marL="2171700" marR="0" indent="-571500">
              <a:spcBef>
                <a:spcPts val="3400"/>
              </a:spcBef>
              <a:buSzPct val="171000"/>
              <a:buFont typeface="Gill Sans"/>
              <a:buChar char="•"/>
              <a:defRPr sz="5000">
                <a:latin typeface="Gill Sans"/>
                <a:ea typeface="Gill Sans"/>
                <a:cs typeface="Gill Sans"/>
                <a:sym typeface="Gill Sans"/>
              </a:defRPr>
            </a:lvl4pPr>
            <a:lvl5pPr marL="2616200" marR="0" indent="-571500">
              <a:spcBef>
                <a:spcPts val="3400"/>
              </a:spcBef>
              <a:buSzPct val="171000"/>
              <a:buFont typeface="Gill Sans"/>
              <a:buChar char="•"/>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55"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2"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Iron Beast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9"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spTree>
      <p:nvGrpSpPr>
        <p:cNvPr id="1" name=""/>
        <p:cNvGrpSpPr/>
        <p:nvPr/>
      </p:nvGrpSpPr>
      <p:grpSpPr>
        <a:xfrm>
          <a:off x="0" y="0"/>
          <a:ext cx="0" cy="0"/>
          <a:chOff x="0" y="0"/>
          <a:chExt cx="0" cy="0"/>
        </a:xfrm>
      </p:grpSpPr>
      <p:sp>
        <p:nvSpPr>
          <p:cNvPr id="276" name="Title Text"/>
          <p:cNvSpPr txBox="1"/>
          <p:nvPr>
            <p:ph type="title"/>
          </p:nvPr>
        </p:nvSpPr>
        <p:spPr>
          <a:xfrm>
            <a:off x="2387600" y="335965"/>
            <a:ext cx="19596100" cy="3468271"/>
          </a:xfrm>
          <a:prstGeom prst="rect">
            <a:avLst/>
          </a:prstGeom>
        </p:spPr>
        <p:txBody>
          <a:bodyPr/>
          <a:lstStyle>
            <a:lvl1pPr marL="0" marR="0" indent="0">
              <a:defRPr sz="10800">
                <a:latin typeface="Gill Sans"/>
                <a:ea typeface="Gill Sans"/>
                <a:cs typeface="Gill Sans"/>
                <a:sym typeface="Gill Sans"/>
              </a:defRPr>
            </a:lvl1pPr>
          </a:lstStyle>
          <a:p>
            <a:pPr/>
            <a:r>
              <a:t>Title Text</a:t>
            </a:r>
          </a:p>
        </p:txBody>
      </p:sp>
      <p:sp>
        <p:nvSpPr>
          <p:cNvPr id="277" name="Body Level One…"/>
          <p:cNvSpPr txBox="1"/>
          <p:nvPr>
            <p:ph type="body" idx="1"/>
          </p:nvPr>
        </p:nvSpPr>
        <p:spPr>
          <a:xfrm>
            <a:off x="2387600" y="3804234"/>
            <a:ext cx="19596100" cy="8203032"/>
          </a:xfrm>
          <a:prstGeom prst="rect">
            <a:avLst/>
          </a:prstGeom>
        </p:spPr>
        <p:txBody>
          <a:bodyPr anchor="ctr"/>
          <a:lstStyle>
            <a:lvl1pPr marL="838200" marR="0" indent="-571500">
              <a:spcBef>
                <a:spcPts val="3400"/>
              </a:spcBef>
              <a:buSzPct val="171000"/>
              <a:buFont typeface="Gill Sans"/>
              <a:defRPr sz="5000">
                <a:latin typeface="Gill Sans"/>
                <a:ea typeface="Gill Sans"/>
                <a:cs typeface="Gill Sans"/>
                <a:sym typeface="Gill Sans"/>
              </a:defRPr>
            </a:lvl1pPr>
            <a:lvl2pPr marL="1282700" marR="0" indent="-571500">
              <a:spcBef>
                <a:spcPts val="3400"/>
              </a:spcBef>
              <a:buSzPct val="171000"/>
              <a:buFont typeface="Gill Sans"/>
              <a:buChar char="•"/>
              <a:defRPr sz="5000">
                <a:latin typeface="Gill Sans"/>
                <a:ea typeface="Gill Sans"/>
                <a:cs typeface="Gill Sans"/>
                <a:sym typeface="Gill Sans"/>
              </a:defRPr>
            </a:lvl2pPr>
            <a:lvl3pPr marL="1727200" marR="0" indent="-571500">
              <a:spcBef>
                <a:spcPts val="3400"/>
              </a:spcBef>
              <a:buSzPct val="171000"/>
              <a:buFont typeface="Gill Sans"/>
              <a:defRPr sz="5000">
                <a:latin typeface="Gill Sans"/>
                <a:ea typeface="Gill Sans"/>
                <a:cs typeface="Gill Sans"/>
                <a:sym typeface="Gill Sans"/>
              </a:defRPr>
            </a:lvl3pPr>
            <a:lvl4pPr marL="2171700" marR="0" indent="-571500">
              <a:spcBef>
                <a:spcPts val="3400"/>
              </a:spcBef>
              <a:buSzPct val="171000"/>
              <a:buFont typeface="Gill Sans"/>
              <a:buChar char="•"/>
              <a:defRPr sz="5000">
                <a:latin typeface="Gill Sans"/>
                <a:ea typeface="Gill Sans"/>
                <a:cs typeface="Gill Sans"/>
                <a:sym typeface="Gill Sans"/>
              </a:defRPr>
            </a:lvl4pPr>
            <a:lvl5pPr marL="2616200" marR="0" indent="-571500">
              <a:spcBef>
                <a:spcPts val="3400"/>
              </a:spcBef>
              <a:buSzPct val="171000"/>
              <a:buFont typeface="Gill Sans"/>
              <a:buChar char="•"/>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78"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7">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5"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2"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293"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94"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7">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1"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302"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0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0"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311"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12"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9"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320"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21"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328" name="Title Text"/>
          <p:cNvSpPr txBox="1"/>
          <p:nvPr>
            <p:ph type="title"/>
          </p:nvPr>
        </p:nvSpPr>
        <p:spPr>
          <a:xfrm>
            <a:off x="2387600" y="335965"/>
            <a:ext cx="19596100" cy="3468271"/>
          </a:xfrm>
          <a:prstGeom prst="rect">
            <a:avLst/>
          </a:prstGeom>
        </p:spPr>
        <p:txBody>
          <a:bodyPr/>
          <a:lstStyle>
            <a:lvl1pPr marL="0" marR="0" indent="0">
              <a:defRPr sz="10800">
                <a:latin typeface="Gill Sans"/>
                <a:ea typeface="Gill Sans"/>
                <a:cs typeface="Gill Sans"/>
                <a:sym typeface="Gill Sans"/>
              </a:defRPr>
            </a:lvl1pPr>
          </a:lstStyle>
          <a:p>
            <a:pPr/>
            <a:r>
              <a:t>Title Text</a:t>
            </a:r>
          </a:p>
        </p:txBody>
      </p:sp>
      <p:sp>
        <p:nvSpPr>
          <p:cNvPr id="329" name="Body Level One…"/>
          <p:cNvSpPr txBox="1"/>
          <p:nvPr>
            <p:ph type="body" idx="1"/>
          </p:nvPr>
        </p:nvSpPr>
        <p:spPr>
          <a:xfrm>
            <a:off x="2387600" y="3804234"/>
            <a:ext cx="19596100" cy="8203032"/>
          </a:xfrm>
          <a:prstGeom prst="rect">
            <a:avLst/>
          </a:prstGeom>
        </p:spPr>
        <p:txBody>
          <a:bodyPr anchor="ctr"/>
          <a:lstStyle>
            <a:lvl1pPr marL="838200" marR="0" indent="-571500">
              <a:spcBef>
                <a:spcPts val="3400"/>
              </a:spcBef>
              <a:buSzPct val="171000"/>
              <a:buFont typeface="Gill Sans"/>
              <a:defRPr sz="5000">
                <a:latin typeface="Gill Sans"/>
                <a:ea typeface="Gill Sans"/>
                <a:cs typeface="Gill Sans"/>
                <a:sym typeface="Gill Sans"/>
              </a:defRPr>
            </a:lvl1pPr>
            <a:lvl2pPr marL="1282700" marR="0" indent="-571500">
              <a:spcBef>
                <a:spcPts val="3400"/>
              </a:spcBef>
              <a:buSzPct val="171000"/>
              <a:buFont typeface="Gill Sans"/>
              <a:buChar char="•"/>
              <a:defRPr sz="5000">
                <a:latin typeface="Gill Sans"/>
                <a:ea typeface="Gill Sans"/>
                <a:cs typeface="Gill Sans"/>
                <a:sym typeface="Gill Sans"/>
              </a:defRPr>
            </a:lvl2pPr>
            <a:lvl3pPr marL="1727200" marR="0" indent="-571500">
              <a:spcBef>
                <a:spcPts val="3400"/>
              </a:spcBef>
              <a:buSzPct val="171000"/>
              <a:buFont typeface="Gill Sans"/>
              <a:defRPr sz="5000">
                <a:latin typeface="Gill Sans"/>
                <a:ea typeface="Gill Sans"/>
                <a:cs typeface="Gill Sans"/>
                <a:sym typeface="Gill Sans"/>
              </a:defRPr>
            </a:lvl3pPr>
            <a:lvl4pPr marL="2171700" marR="0" indent="-571500">
              <a:spcBef>
                <a:spcPts val="3400"/>
              </a:spcBef>
              <a:buSzPct val="171000"/>
              <a:buFont typeface="Gill Sans"/>
              <a:buChar char="•"/>
              <a:defRPr sz="5000">
                <a:latin typeface="Gill Sans"/>
                <a:ea typeface="Gill Sans"/>
                <a:cs typeface="Gill Sans"/>
                <a:sym typeface="Gill Sans"/>
              </a:defRPr>
            </a:lvl4pPr>
            <a:lvl5pPr marL="2616200" marR="0" indent="-571500">
              <a:spcBef>
                <a:spcPts val="3400"/>
              </a:spcBef>
              <a:buSzPct val="171000"/>
              <a:buFont typeface="Gill Sans"/>
              <a:buChar char="•"/>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3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7"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1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4"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345" name="Body Level One…"/>
          <p:cNvSpPr txBox="1"/>
          <p:nvPr>
            <p:ph type="body" sz="half" idx="1"/>
          </p:nvPr>
        </p:nvSpPr>
        <p:spPr>
          <a:xfrm>
            <a:off x="2387600" y="7048500"/>
            <a:ext cx="19596100" cy="50419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46"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3" name="Title Text"/>
          <p:cNvSpPr txBox="1"/>
          <p:nvPr>
            <p:ph type="title"/>
          </p:nvPr>
        </p:nvSpPr>
        <p:spPr>
          <a:xfrm>
            <a:off x="1905000" y="4584700"/>
            <a:ext cx="20599400" cy="4521200"/>
          </a:xfrm>
          <a:prstGeom prst="rect">
            <a:avLst/>
          </a:prstGeom>
          <a:effectLst>
            <a:outerShdw sx="100000" sy="100000" kx="0" ky="0" algn="b" rotWithShape="0" blurRad="25400" dist="50800" dir="13500000">
              <a:srgbClr val="424242">
                <a:alpha val="50000"/>
              </a:srgbClr>
            </a:outerShdw>
          </a:effectLst>
        </p:spPr>
        <p:txBody>
          <a:bodyPr lIns="38100" tIns="38100" rIns="38100" bIns="38100"/>
          <a:lstStyle>
            <a:lvl1pPr marL="0" marR="0" indent="0">
              <a:defRPr sz="14200">
                <a:solidFill>
                  <a:srgbClr val="FFFCF2"/>
                </a:solidFill>
                <a:uFill>
                  <a:solidFill>
                    <a:srgbClr val="FFFCF2"/>
                  </a:solidFill>
                </a:uFill>
                <a:latin typeface="Copperplate"/>
                <a:ea typeface="Copperplate"/>
                <a:cs typeface="Copperplate"/>
                <a:sym typeface="Copperplate"/>
              </a:defRPr>
            </a:lvl1pPr>
          </a:lstStyle>
          <a:p>
            <a:pPr/>
            <a:r>
              <a:t>Title Text</a:t>
            </a:r>
          </a:p>
        </p:txBody>
      </p:sp>
      <p:sp>
        <p:nvSpPr>
          <p:cNvPr id="354"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1"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6">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8"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369" name="Body Level One…"/>
          <p:cNvSpPr txBox="1"/>
          <p:nvPr>
            <p:ph type="body" sz="half" idx="1"/>
          </p:nvPr>
        </p:nvSpPr>
        <p:spPr>
          <a:xfrm>
            <a:off x="2387600" y="7048500"/>
            <a:ext cx="19596100" cy="50419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7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7" name="Title Text"/>
          <p:cNvSpPr txBox="1"/>
          <p:nvPr>
            <p:ph type="title"/>
          </p:nvPr>
        </p:nvSpPr>
        <p:spPr>
          <a:xfrm>
            <a:off x="711200" y="0"/>
            <a:ext cx="11163300" cy="7188200"/>
          </a:xfrm>
          <a:prstGeom prst="rect">
            <a:avLst/>
          </a:prstGeom>
          <a:effectLst>
            <a:outerShdw sx="100000" sy="100000" kx="0" ky="0" algn="b" rotWithShape="0" blurRad="25400" dist="50800" dir="13500000">
              <a:srgbClr val="424242">
                <a:alpha val="50000"/>
              </a:srgbClr>
            </a:outerShdw>
          </a:effectLst>
        </p:spPr>
        <p:txBody>
          <a:bodyPr lIns="38100" tIns="38100" rIns="38100" bIns="38100" anchor="b"/>
          <a:lstStyle>
            <a:lvl1pPr marL="0" marR="0" indent="0">
              <a:defRPr sz="9400">
                <a:solidFill>
                  <a:srgbClr val="FFFCF2"/>
                </a:solidFill>
                <a:uFill>
                  <a:solidFill>
                    <a:srgbClr val="FFFCF2"/>
                  </a:solidFill>
                </a:uFill>
                <a:latin typeface="Copperplate"/>
                <a:ea typeface="Copperplate"/>
                <a:cs typeface="Copperplate"/>
                <a:sym typeface="Copperplate"/>
              </a:defRPr>
            </a:lvl1pPr>
          </a:lstStyle>
          <a:p>
            <a:pPr/>
            <a:r>
              <a:t>Title Text</a:t>
            </a:r>
          </a:p>
        </p:txBody>
      </p:sp>
      <p:sp>
        <p:nvSpPr>
          <p:cNvPr id="378" name="Body Level One…"/>
          <p:cNvSpPr txBox="1"/>
          <p:nvPr>
            <p:ph type="body" sz="half" idx="1"/>
          </p:nvPr>
        </p:nvSpPr>
        <p:spPr>
          <a:xfrm>
            <a:off x="711200" y="7340600"/>
            <a:ext cx="11163300" cy="6375400"/>
          </a:xfrm>
          <a:prstGeom prst="rect">
            <a:avLst/>
          </a:prstGeom>
          <a:effectLst>
            <a:outerShdw sx="100000" sy="100000" kx="0" ky="0" algn="b" rotWithShape="0" blurRad="25400" dist="25400" dir="13500000">
              <a:srgbClr val="424242">
                <a:alpha val="50000"/>
              </a:srgbClr>
            </a:outerShdw>
          </a:effectLst>
        </p:spPr>
        <p:txBody>
          <a:bodyPr lIns="38100" tIns="38100" rIns="38100" bIns="38100"/>
          <a:lstStyle>
            <a:lvl1pPr marL="342900" marR="0" algn="ctr">
              <a:spcBef>
                <a:spcPts val="0"/>
              </a:spcBef>
              <a:buClrTx/>
              <a:buSzTx/>
              <a:buFontTx/>
              <a:buNone/>
              <a:defRPr sz="4600">
                <a:solidFill>
                  <a:srgbClr val="FFFCF2"/>
                </a:solidFill>
                <a:uFill>
                  <a:solidFill>
                    <a:srgbClr val="FFFCF2"/>
                  </a:solidFill>
                </a:uFill>
                <a:latin typeface="Copperplate"/>
                <a:ea typeface="Copperplate"/>
                <a:cs typeface="Copperplate"/>
                <a:sym typeface="Copperplate"/>
              </a:defRPr>
            </a:lvl1pPr>
            <a:lvl2pPr marL="342900" marR="0" indent="114300" algn="ctr">
              <a:spcBef>
                <a:spcPts val="0"/>
              </a:spcBef>
              <a:buClrTx/>
              <a:buSzTx/>
              <a:buFontTx/>
              <a:buNone/>
              <a:defRPr sz="4600">
                <a:solidFill>
                  <a:srgbClr val="FFFCF2"/>
                </a:solidFill>
                <a:uFill>
                  <a:solidFill>
                    <a:srgbClr val="FFFCF2"/>
                  </a:solidFill>
                </a:uFill>
                <a:latin typeface="Copperplate"/>
                <a:ea typeface="Copperplate"/>
                <a:cs typeface="Copperplate"/>
                <a:sym typeface="Copperplate"/>
              </a:defRPr>
            </a:lvl2pPr>
            <a:lvl3pPr marL="342900" marR="0" indent="571500" algn="ctr">
              <a:spcBef>
                <a:spcPts val="0"/>
              </a:spcBef>
              <a:buClrTx/>
              <a:buSzTx/>
              <a:buFontTx/>
              <a:buNone/>
              <a:defRPr sz="4600">
                <a:solidFill>
                  <a:srgbClr val="FFFCF2"/>
                </a:solidFill>
                <a:uFill>
                  <a:solidFill>
                    <a:srgbClr val="FFFCF2"/>
                  </a:solidFill>
                </a:uFill>
                <a:latin typeface="Copperplate"/>
                <a:ea typeface="Copperplate"/>
                <a:cs typeface="Copperplate"/>
                <a:sym typeface="Copperplate"/>
              </a:defRPr>
            </a:lvl3pPr>
            <a:lvl4pPr marL="342900" marR="0" indent="1028700" algn="ctr">
              <a:spcBef>
                <a:spcPts val="0"/>
              </a:spcBef>
              <a:buClrTx/>
              <a:buSzTx/>
              <a:buFontTx/>
              <a:buNone/>
              <a:defRPr sz="4600">
                <a:solidFill>
                  <a:srgbClr val="FFFCF2"/>
                </a:solidFill>
                <a:uFill>
                  <a:solidFill>
                    <a:srgbClr val="FFFCF2"/>
                  </a:solidFill>
                </a:uFill>
                <a:latin typeface="Copperplate"/>
                <a:ea typeface="Copperplate"/>
                <a:cs typeface="Copperplate"/>
                <a:sym typeface="Copperplate"/>
              </a:defRPr>
            </a:lvl4pPr>
            <a:lvl5pPr marL="342900" marR="0" indent="1485900" algn="ctr">
              <a:spcBef>
                <a:spcPts val="0"/>
              </a:spcBef>
              <a:buClrTx/>
              <a:buSzTx/>
              <a:buFontTx/>
              <a:buNone/>
              <a:defRPr sz="4600">
                <a:solidFill>
                  <a:srgbClr val="FFFCF2"/>
                </a:solidFill>
                <a:uFill>
                  <a:solidFill>
                    <a:srgbClr val="FFFCF2"/>
                  </a:solidFill>
                </a:uFill>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379"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9">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6"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387" name="Body Level One…"/>
          <p:cNvSpPr txBox="1"/>
          <p:nvPr>
            <p:ph type="body" sz="half" idx="1"/>
          </p:nvPr>
        </p:nvSpPr>
        <p:spPr>
          <a:xfrm>
            <a:off x="2387600" y="7048500"/>
            <a:ext cx="19596100" cy="50419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88"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copy 1">
    <p:spTree>
      <p:nvGrpSpPr>
        <p:cNvPr id="1" name=""/>
        <p:cNvGrpSpPr/>
        <p:nvPr/>
      </p:nvGrpSpPr>
      <p:grpSpPr>
        <a:xfrm>
          <a:off x="0" y="0"/>
          <a:ext cx="0" cy="0"/>
          <a:chOff x="0" y="0"/>
          <a:chExt cx="0" cy="0"/>
        </a:xfrm>
      </p:grpSpPr>
      <p:sp>
        <p:nvSpPr>
          <p:cNvPr id="395" name="Title Text"/>
          <p:cNvSpPr txBox="1"/>
          <p:nvPr>
            <p:ph type="title"/>
          </p:nvPr>
        </p:nvSpPr>
        <p:spPr>
          <a:prstGeom prst="rect">
            <a:avLst/>
          </a:prstGeom>
        </p:spPr>
        <p:txBody>
          <a:bodyPr/>
          <a:lstStyle>
            <a:lvl1pPr>
              <a:defRPr sz="8000"/>
            </a:lvl1pPr>
          </a:lstStyle>
          <a:p>
            <a:pPr/>
            <a:r>
              <a:t>Title Text</a:t>
            </a:r>
          </a:p>
        </p:txBody>
      </p:sp>
      <p:sp>
        <p:nvSpPr>
          <p:cNvPr id="396" name="Body Level One…"/>
          <p:cNvSpPr txBox="1"/>
          <p:nvPr>
            <p:ph type="body" idx="1"/>
          </p:nvPr>
        </p:nvSpPr>
        <p:spPr>
          <a:prstGeom prst="rect">
            <a:avLst/>
          </a:prstGeom>
        </p:spPr>
        <p:txBody>
          <a:bodyPr/>
          <a:lstStyle>
            <a:lvl1pPr>
              <a:defRPr sz="5800"/>
            </a:lvl1pPr>
            <a:lvl2pPr marL="777556" indent="-331469">
              <a:defRPr sz="5800"/>
            </a:lvl2pPr>
            <a:lvl3pPr marL="1218972" indent="-315685">
              <a:defRPr sz="5800"/>
            </a:lvl3pPr>
            <a:lvl4pPr marL="1774824" indent="-414337">
              <a:defRPr sz="5800"/>
            </a:lvl4pPr>
            <a:lvl5pPr marL="2232024" indent="-414337">
              <a:defRPr sz="5800"/>
            </a:lvl5pPr>
          </a:lstStyle>
          <a:p>
            <a:pPr/>
            <a:r>
              <a:t>Body Level One</a:t>
            </a:r>
          </a:p>
          <a:p>
            <a:pPr lvl="1"/>
            <a:r>
              <a:t>Body Level Two</a:t>
            </a:r>
          </a:p>
          <a:p>
            <a:pPr lvl="2"/>
            <a:r>
              <a:t>Body Level Three</a:t>
            </a:r>
          </a:p>
          <a:p>
            <a:pPr lvl="3"/>
            <a:r>
              <a:t>Body Level Four</a:t>
            </a:r>
          </a:p>
          <a:p>
            <a:pPr lvl="4"/>
            <a:r>
              <a:t>Body Level Five</a:t>
            </a:r>
          </a:p>
        </p:txBody>
      </p:sp>
      <p:sp>
        <p:nvSpPr>
          <p:cNvPr id="397" name="Slide Number"/>
          <p:cNvSpPr txBox="1"/>
          <p:nvPr>
            <p:ph type="sldNum" sz="quarter" idx="2"/>
          </p:nvPr>
        </p:nvSpPr>
        <p:spPr>
          <a:xfrm>
            <a:off x="19823112" y="12496800"/>
            <a:ext cx="393701" cy="457200"/>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copy 2">
    <p:spTree>
      <p:nvGrpSpPr>
        <p:cNvPr id="1" name=""/>
        <p:cNvGrpSpPr/>
        <p:nvPr/>
      </p:nvGrpSpPr>
      <p:grpSpPr>
        <a:xfrm>
          <a:off x="0" y="0"/>
          <a:ext cx="0" cy="0"/>
          <a:chOff x="0" y="0"/>
          <a:chExt cx="0" cy="0"/>
        </a:xfrm>
      </p:grpSpPr>
      <p:sp>
        <p:nvSpPr>
          <p:cNvPr id="404" name="Title Text"/>
          <p:cNvSpPr txBox="1"/>
          <p:nvPr>
            <p:ph type="title"/>
          </p:nvPr>
        </p:nvSpPr>
        <p:spPr>
          <a:prstGeom prst="rect">
            <a:avLst/>
          </a:prstGeom>
        </p:spPr>
        <p:txBody>
          <a:bodyPr/>
          <a:lstStyle>
            <a:lvl1pPr>
              <a:defRPr sz="8000"/>
            </a:lvl1pPr>
          </a:lstStyle>
          <a:p>
            <a:pPr/>
            <a:r>
              <a:t>Title Text</a:t>
            </a:r>
          </a:p>
        </p:txBody>
      </p:sp>
      <p:sp>
        <p:nvSpPr>
          <p:cNvPr id="405" name="Body Level One…"/>
          <p:cNvSpPr txBox="1"/>
          <p:nvPr>
            <p:ph type="body" idx="1"/>
          </p:nvPr>
        </p:nvSpPr>
        <p:spPr>
          <a:prstGeom prst="rect">
            <a:avLst/>
          </a:prstGeom>
        </p:spPr>
        <p:txBody>
          <a:bodyPr/>
          <a:lstStyle>
            <a:lvl1pPr>
              <a:defRPr sz="5800"/>
            </a:lvl1pPr>
            <a:lvl2pPr marL="777556" indent="-331469">
              <a:defRPr sz="5800"/>
            </a:lvl2pPr>
            <a:lvl3pPr marL="1218972" indent="-315685">
              <a:defRPr sz="5800"/>
            </a:lvl3pPr>
            <a:lvl4pPr marL="1774824" indent="-414337">
              <a:defRPr sz="5800"/>
            </a:lvl4pPr>
            <a:lvl5pPr marL="2232024" indent="-414337">
              <a:defRPr sz="5800"/>
            </a:lvl5pPr>
          </a:lstStyle>
          <a:p>
            <a:pPr/>
            <a:r>
              <a:t>Body Level One</a:t>
            </a:r>
          </a:p>
          <a:p>
            <a:pPr lvl="1"/>
            <a:r>
              <a:t>Body Level Two</a:t>
            </a:r>
          </a:p>
          <a:p>
            <a:pPr lvl="2"/>
            <a:r>
              <a:t>Body Level Three</a:t>
            </a:r>
          </a:p>
          <a:p>
            <a:pPr lvl="3"/>
            <a:r>
              <a:t>Body Level Four</a:t>
            </a:r>
          </a:p>
          <a:p>
            <a:pPr lvl="4"/>
            <a:r>
              <a:t>Body Level Five</a:t>
            </a:r>
          </a:p>
        </p:txBody>
      </p:sp>
      <p:sp>
        <p:nvSpPr>
          <p:cNvPr id="406" name="Slide Number"/>
          <p:cNvSpPr txBox="1"/>
          <p:nvPr>
            <p:ph type="sldNum" sz="quarter" idx="2"/>
          </p:nvPr>
        </p:nvSpPr>
        <p:spPr>
          <a:xfrm>
            <a:off x="19823112" y="12496800"/>
            <a:ext cx="393701" cy="457200"/>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4">
    <p:spTree>
      <p:nvGrpSpPr>
        <p:cNvPr id="1" name=""/>
        <p:cNvGrpSpPr/>
        <p:nvPr/>
      </p:nvGrpSpPr>
      <p:grpSpPr>
        <a:xfrm>
          <a:off x="0" y="0"/>
          <a:ext cx="0" cy="0"/>
          <a:chOff x="0" y="0"/>
          <a:chExt cx="0" cy="0"/>
        </a:xfrm>
      </p:grpSpPr>
      <p:sp>
        <p:nvSpPr>
          <p:cNvPr id="413" name="Title Text"/>
          <p:cNvSpPr txBox="1"/>
          <p:nvPr>
            <p:ph type="title"/>
          </p:nvPr>
        </p:nvSpPr>
        <p:spPr>
          <a:prstGeom prst="rect">
            <a:avLst/>
          </a:prstGeom>
        </p:spPr>
        <p:txBody>
          <a:bodyPr/>
          <a:lstStyle>
            <a:lvl1pPr>
              <a:defRPr sz="8000"/>
            </a:lvl1pPr>
          </a:lstStyle>
          <a:p>
            <a:pPr/>
            <a:r>
              <a:t>Title Text</a:t>
            </a:r>
          </a:p>
        </p:txBody>
      </p:sp>
      <p:sp>
        <p:nvSpPr>
          <p:cNvPr id="414" name="Body Level One…"/>
          <p:cNvSpPr txBox="1"/>
          <p:nvPr>
            <p:ph type="body" idx="1"/>
          </p:nvPr>
        </p:nvSpPr>
        <p:spPr>
          <a:prstGeom prst="rect">
            <a:avLst/>
          </a:prstGeom>
        </p:spPr>
        <p:txBody>
          <a:bodyPr/>
          <a:lstStyle>
            <a:lvl1pPr>
              <a:defRPr sz="5800"/>
            </a:lvl1pPr>
            <a:lvl2pPr marL="777556" indent="-331469">
              <a:defRPr sz="5800"/>
            </a:lvl2pPr>
            <a:lvl3pPr marL="1218972" indent="-315685">
              <a:defRPr sz="5800"/>
            </a:lvl3pPr>
            <a:lvl4pPr marL="1774824" indent="-414337">
              <a:defRPr sz="5800"/>
            </a:lvl4pPr>
            <a:lvl5pPr marL="2232024" indent="-414337">
              <a:defRPr sz="5800"/>
            </a:lvl5pPr>
          </a:lstStyle>
          <a:p>
            <a:pPr/>
            <a:r>
              <a:t>Body Level One</a:t>
            </a:r>
          </a:p>
          <a:p>
            <a:pPr lvl="1"/>
            <a:r>
              <a:t>Body Level Two</a:t>
            </a:r>
          </a:p>
          <a:p>
            <a:pPr lvl="2"/>
            <a:r>
              <a:t>Body Level Three</a:t>
            </a:r>
          </a:p>
          <a:p>
            <a:pPr lvl="3"/>
            <a:r>
              <a:t>Body Level Four</a:t>
            </a:r>
          </a:p>
          <a:p>
            <a:pPr lvl="4"/>
            <a:r>
              <a:t>Body Level Five</a:t>
            </a:r>
          </a:p>
        </p:txBody>
      </p:sp>
      <p:sp>
        <p:nvSpPr>
          <p:cNvPr id="415" name="Slide Number"/>
          <p:cNvSpPr txBox="1"/>
          <p:nvPr>
            <p:ph type="sldNum" sz="quarter" idx="2"/>
          </p:nvPr>
        </p:nvSpPr>
        <p:spPr>
          <a:xfrm>
            <a:off x="19823112" y="12496800"/>
            <a:ext cx="393701" cy="457200"/>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3">
    <p:spTree>
      <p:nvGrpSpPr>
        <p:cNvPr id="1" name=""/>
        <p:cNvGrpSpPr/>
        <p:nvPr/>
      </p:nvGrpSpPr>
      <p:grpSpPr>
        <a:xfrm>
          <a:off x="0" y="0"/>
          <a:ext cx="0" cy="0"/>
          <a:chOff x="0" y="0"/>
          <a:chExt cx="0" cy="0"/>
        </a:xfrm>
      </p:grpSpPr>
      <p:sp>
        <p:nvSpPr>
          <p:cNvPr id="422" name="Title Text"/>
          <p:cNvSpPr txBox="1"/>
          <p:nvPr>
            <p:ph type="title"/>
          </p:nvPr>
        </p:nvSpPr>
        <p:spPr>
          <a:prstGeom prst="rect">
            <a:avLst/>
          </a:prstGeom>
        </p:spPr>
        <p:txBody>
          <a:bodyPr/>
          <a:lstStyle>
            <a:lvl1pPr>
              <a:defRPr sz="8000"/>
            </a:lvl1pPr>
          </a:lstStyle>
          <a:p>
            <a:pPr/>
            <a:r>
              <a:t>Title Text</a:t>
            </a:r>
          </a:p>
        </p:txBody>
      </p:sp>
      <p:sp>
        <p:nvSpPr>
          <p:cNvPr id="423" name="Body Level One…"/>
          <p:cNvSpPr txBox="1"/>
          <p:nvPr>
            <p:ph type="body" idx="1"/>
          </p:nvPr>
        </p:nvSpPr>
        <p:spPr>
          <a:prstGeom prst="rect">
            <a:avLst/>
          </a:prstGeom>
        </p:spPr>
        <p:txBody>
          <a:bodyPr/>
          <a:lstStyle>
            <a:lvl1pPr>
              <a:defRPr sz="5800"/>
            </a:lvl1pPr>
            <a:lvl2pPr marL="777556" indent="-331469">
              <a:defRPr sz="5800"/>
            </a:lvl2pPr>
            <a:lvl3pPr marL="1218972" indent="-315685">
              <a:defRPr sz="5800"/>
            </a:lvl3pPr>
            <a:lvl4pPr marL="1774824" indent="-414337">
              <a:defRPr sz="5800"/>
            </a:lvl4pPr>
            <a:lvl5pPr marL="2232024" indent="-414337">
              <a:defRPr sz="5800"/>
            </a:lvl5pPr>
          </a:lstStyle>
          <a:p>
            <a:pPr/>
            <a:r>
              <a:t>Body Level One</a:t>
            </a:r>
          </a:p>
          <a:p>
            <a:pPr lvl="1"/>
            <a:r>
              <a:t>Body Level Two</a:t>
            </a:r>
          </a:p>
          <a:p>
            <a:pPr lvl="2"/>
            <a:r>
              <a:t>Body Level Three</a:t>
            </a:r>
          </a:p>
          <a:p>
            <a:pPr lvl="3"/>
            <a:r>
              <a:t>Body Level Four</a:t>
            </a:r>
          </a:p>
          <a:p>
            <a:pPr lvl="4"/>
            <a:r>
              <a:t>Body Level Five</a:t>
            </a:r>
          </a:p>
        </p:txBody>
      </p:sp>
      <p:sp>
        <p:nvSpPr>
          <p:cNvPr id="424" name="Slide Number"/>
          <p:cNvSpPr txBox="1"/>
          <p:nvPr>
            <p:ph type="sldNum" sz="quarter" idx="2"/>
          </p:nvPr>
        </p:nvSpPr>
        <p:spPr>
          <a:xfrm>
            <a:off x="19823112" y="12496800"/>
            <a:ext cx="393701" cy="457200"/>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1"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432" name="Body Level One…"/>
          <p:cNvSpPr txBox="1"/>
          <p:nvPr>
            <p:ph type="body" sz="half" idx="1"/>
          </p:nvPr>
        </p:nvSpPr>
        <p:spPr>
          <a:xfrm>
            <a:off x="2387600" y="7048500"/>
            <a:ext cx="19596100" cy="50419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43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0"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441" name="Body Level One…"/>
          <p:cNvSpPr txBox="1"/>
          <p:nvPr>
            <p:ph type="body" sz="half" idx="1"/>
          </p:nvPr>
        </p:nvSpPr>
        <p:spPr>
          <a:xfrm>
            <a:off x="2387600" y="7048500"/>
            <a:ext cx="19596100" cy="50419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442"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9"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56" name="Title Text"/>
          <p:cNvSpPr txBox="1"/>
          <p:nvPr>
            <p:ph type="title"/>
          </p:nvPr>
        </p:nvSpPr>
        <p:spPr>
          <a:xfrm>
            <a:off x="1905000" y="627520"/>
            <a:ext cx="20599400" cy="2923260"/>
          </a:xfrm>
          <a:prstGeom prst="rect">
            <a:avLst/>
          </a:prstGeom>
        </p:spPr>
        <p:txBody>
          <a:bodyPr lIns="38100" tIns="38100" rIns="38100" bIns="38100"/>
          <a:lstStyle>
            <a:lvl1pPr marL="0" marR="0" indent="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457" name="Body Level One…"/>
          <p:cNvSpPr txBox="1"/>
          <p:nvPr>
            <p:ph type="body" sz="half" idx="1"/>
          </p:nvPr>
        </p:nvSpPr>
        <p:spPr>
          <a:xfrm>
            <a:off x="14592300" y="3550777"/>
            <a:ext cx="7861300" cy="8748046"/>
          </a:xfrm>
          <a:prstGeom prst="rect">
            <a:avLst/>
          </a:prstGeom>
        </p:spPr>
        <p:txBody>
          <a:bodyPr lIns="38100" tIns="38100" rIns="38100" bIns="38100" anchor="ctr"/>
          <a:lstStyle>
            <a:lvl1pPr marL="292100" marR="0" indent="-292100">
              <a:spcBef>
                <a:spcPts val="5300"/>
              </a:spcBef>
              <a:buClr>
                <a:srgbClr val="A19A84"/>
              </a:buClr>
              <a:buFont typeface="Baskerville"/>
              <a:defRPr sz="4200">
                <a:solidFill>
                  <a:srgbClr val="6E695A"/>
                </a:solidFill>
                <a:uFill>
                  <a:solidFill>
                    <a:srgbClr val="6E695A"/>
                  </a:solidFill>
                </a:uFill>
                <a:latin typeface="Baskerville"/>
                <a:ea typeface="Baskerville"/>
                <a:cs typeface="Baskerville"/>
                <a:sym typeface="Baskerville"/>
              </a:defRPr>
            </a:lvl1pPr>
            <a:lvl2pPr marL="596900" marR="0" indent="-292100">
              <a:spcBef>
                <a:spcPts val="53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2pPr>
            <a:lvl3pPr marL="939800" marR="0" indent="-292100">
              <a:spcBef>
                <a:spcPts val="5300"/>
              </a:spcBef>
              <a:buClr>
                <a:srgbClr val="A19A84"/>
              </a:buClr>
              <a:buFont typeface="Baskerville"/>
              <a:defRPr sz="4200">
                <a:solidFill>
                  <a:srgbClr val="6E695A"/>
                </a:solidFill>
                <a:uFill>
                  <a:solidFill>
                    <a:srgbClr val="6E695A"/>
                  </a:solidFill>
                </a:uFill>
                <a:latin typeface="Baskerville"/>
                <a:ea typeface="Baskerville"/>
                <a:cs typeface="Baskerville"/>
                <a:sym typeface="Baskerville"/>
              </a:defRPr>
            </a:lvl3pPr>
            <a:lvl4pPr marL="1282700" marR="0" indent="-292100">
              <a:spcBef>
                <a:spcPts val="53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4pPr>
            <a:lvl5pPr marL="1625600" marR="0" indent="-292100">
              <a:spcBef>
                <a:spcPts val="53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458"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65" name="Title Text"/>
          <p:cNvSpPr txBox="1"/>
          <p:nvPr>
            <p:ph type="title"/>
          </p:nvPr>
        </p:nvSpPr>
        <p:spPr>
          <a:xfrm>
            <a:off x="1905000" y="279400"/>
            <a:ext cx="20599400" cy="3619500"/>
          </a:xfrm>
          <a:prstGeom prst="rect">
            <a:avLst/>
          </a:prstGeom>
        </p:spPr>
        <p:txBody>
          <a:bodyPr lIns="38100" tIns="38100" rIns="38100" bIns="38100"/>
          <a:lstStyle>
            <a:lvl1pPr marL="0" marR="0" indent="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466" name="Body Level One…"/>
          <p:cNvSpPr txBox="1"/>
          <p:nvPr>
            <p:ph type="body" idx="1"/>
          </p:nvPr>
        </p:nvSpPr>
        <p:spPr>
          <a:xfrm>
            <a:off x="1905000" y="3898900"/>
            <a:ext cx="20599400" cy="9817100"/>
          </a:xfrm>
          <a:prstGeom prst="rect">
            <a:avLst/>
          </a:prstGeom>
        </p:spPr>
        <p:txBody>
          <a:bodyPr lIns="38100" tIns="38100" rIns="38100" bIns="38100"/>
          <a:lstStyle>
            <a:lvl1pPr marL="292100" marR="0" indent="-292100">
              <a:spcBef>
                <a:spcPts val="4800"/>
              </a:spcBef>
              <a:buClr>
                <a:srgbClr val="A19A84"/>
              </a:buClr>
              <a:buFont typeface="Baskerville"/>
              <a:defRPr sz="4200">
                <a:solidFill>
                  <a:srgbClr val="6E695A"/>
                </a:solidFill>
                <a:uFill>
                  <a:solidFill>
                    <a:srgbClr val="6E695A"/>
                  </a:solidFill>
                </a:uFill>
                <a:latin typeface="Baskerville"/>
                <a:ea typeface="Baskerville"/>
                <a:cs typeface="Baskerville"/>
                <a:sym typeface="Baskerville"/>
              </a:defRPr>
            </a:lvl1pPr>
            <a:lvl2pPr marL="596900" marR="0" indent="-292100">
              <a:spcBef>
                <a:spcPts val="48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2pPr>
            <a:lvl3pPr marL="939800" marR="0" indent="-292100">
              <a:spcBef>
                <a:spcPts val="4800"/>
              </a:spcBef>
              <a:buClr>
                <a:srgbClr val="A19A84"/>
              </a:buClr>
              <a:buFont typeface="Baskerville"/>
              <a:defRPr sz="4200">
                <a:solidFill>
                  <a:srgbClr val="6E695A"/>
                </a:solidFill>
                <a:uFill>
                  <a:solidFill>
                    <a:srgbClr val="6E695A"/>
                  </a:solidFill>
                </a:uFill>
                <a:latin typeface="Baskerville"/>
                <a:ea typeface="Baskerville"/>
                <a:cs typeface="Baskerville"/>
                <a:sym typeface="Baskerville"/>
              </a:defRPr>
            </a:lvl3pPr>
            <a:lvl4pPr marL="1282700" marR="0" indent="-292100">
              <a:spcBef>
                <a:spcPts val="48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4pPr>
            <a:lvl5pPr marL="1625600" marR="0" indent="-292100">
              <a:spcBef>
                <a:spcPts val="48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467"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4" name="Title Text"/>
          <p:cNvSpPr txBox="1"/>
          <p:nvPr>
            <p:ph type="title"/>
          </p:nvPr>
        </p:nvSpPr>
        <p:spPr>
          <a:xfrm>
            <a:off x="1905000" y="10960100"/>
            <a:ext cx="20599400" cy="2159000"/>
          </a:xfrm>
          <a:prstGeom prst="rect">
            <a:avLst/>
          </a:prstGeom>
          <a:effectLst>
            <a:outerShdw sx="100000" sy="100000" kx="0" ky="0" algn="b" rotWithShape="0" blurRad="25400" dist="50800" dir="13500000">
              <a:srgbClr val="424242">
                <a:alpha val="50000"/>
              </a:srgbClr>
            </a:outerShdw>
          </a:effectLst>
        </p:spPr>
        <p:txBody>
          <a:bodyPr lIns="38100" tIns="38100" rIns="38100" bIns="38100"/>
          <a:lstStyle>
            <a:lvl1pPr marL="0" marR="0" indent="0">
              <a:defRPr sz="10800">
                <a:solidFill>
                  <a:srgbClr val="FFFCF2"/>
                </a:solidFill>
                <a:uFill>
                  <a:solidFill>
                    <a:srgbClr val="FFFCF2"/>
                  </a:solidFill>
                </a:uFill>
                <a:latin typeface="Copperplate"/>
                <a:ea typeface="Copperplate"/>
                <a:cs typeface="Copperplate"/>
                <a:sym typeface="Copperplate"/>
              </a:defRPr>
            </a:lvl1pPr>
          </a:lstStyle>
          <a:p>
            <a:pPr/>
            <a:r>
              <a:t>Title Text</a:t>
            </a:r>
          </a:p>
        </p:txBody>
      </p:sp>
      <p:sp>
        <p:nvSpPr>
          <p:cNvPr id="475"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atue with L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2"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Bea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9"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Blank">
    <p:bg>
      <p:bgPr>
        <a:solidFill>
          <a:srgbClr val="1E1A82"/>
        </a:solidFill>
      </p:bgPr>
    </p:bg>
    <p:spTree>
      <p:nvGrpSpPr>
        <p:cNvPr id="1" name=""/>
        <p:cNvGrpSpPr/>
        <p:nvPr/>
      </p:nvGrpSpPr>
      <p:grpSpPr>
        <a:xfrm>
          <a:off x="0" y="0"/>
          <a:ext cx="0" cy="0"/>
          <a:chOff x="0" y="0"/>
          <a:chExt cx="0" cy="0"/>
        </a:xfrm>
      </p:grpSpPr>
      <p:sp>
        <p:nvSpPr>
          <p:cNvPr id="50" name="Title Text"/>
          <p:cNvSpPr txBox="1"/>
          <p:nvPr>
            <p:ph type="title"/>
          </p:nvPr>
        </p:nvSpPr>
        <p:spPr>
          <a:prstGeom prst="rect">
            <a:avLst/>
          </a:prstGeom>
        </p:spPr>
        <p:txBody>
          <a:bodyPr/>
          <a:lstStyle/>
          <a:p>
            <a:pPr/>
            <a:r>
              <a:t>Title Text</a:t>
            </a:r>
          </a:p>
        </p:txBody>
      </p:sp>
      <p:sp>
        <p:nvSpPr>
          <p:cNvPr id="51" name="Body Level One…"/>
          <p:cNvSpPr txBox="1"/>
          <p:nvPr>
            <p:ph type="body" idx="1"/>
          </p:nvPr>
        </p:nvSpPr>
        <p:spPr>
          <a:prstGeom prst="rect">
            <a:avLst/>
          </a:prstGeom>
        </p:spPr>
        <p:txBody>
          <a:bodyPr/>
          <a:lstStyle>
            <a:lvl1pPr>
              <a:buClr>
                <a:srgbClr val="FEF2FF"/>
              </a:buClr>
              <a:defRPr>
                <a:solidFill>
                  <a:srgbClr val="FEF2FF"/>
                </a:solidFill>
                <a:uFill>
                  <a:solidFill>
                    <a:srgbClr val="FEF2FF"/>
                  </a:solidFill>
                </a:uFill>
              </a:defRPr>
            </a:lvl1pPr>
            <a:lvl2pPr>
              <a:buClr>
                <a:srgbClr val="FEF2FF"/>
              </a:buClr>
              <a:defRPr>
                <a:solidFill>
                  <a:srgbClr val="FEF2FF"/>
                </a:solidFill>
                <a:uFill>
                  <a:solidFill>
                    <a:srgbClr val="FEF2FF"/>
                  </a:solidFill>
                </a:uFill>
              </a:defRPr>
            </a:lvl2pPr>
            <a:lvl3pPr>
              <a:buClr>
                <a:srgbClr val="FEF2FF"/>
              </a:buClr>
              <a:defRPr>
                <a:solidFill>
                  <a:srgbClr val="FEF2FF"/>
                </a:solidFill>
                <a:uFill>
                  <a:solidFill>
                    <a:srgbClr val="FEF2FF"/>
                  </a:solidFill>
                </a:uFill>
              </a:defRPr>
            </a:lvl3pPr>
            <a:lvl4pPr>
              <a:buClr>
                <a:srgbClr val="FEF2FF"/>
              </a:buClr>
              <a:defRPr>
                <a:solidFill>
                  <a:srgbClr val="FEF2FF"/>
                </a:solidFill>
                <a:uFill>
                  <a:solidFill>
                    <a:srgbClr val="FEF2FF"/>
                  </a:solidFill>
                </a:uFill>
              </a:defRPr>
            </a:lvl4pPr>
            <a:lvl5pPr>
              <a:buClr>
                <a:srgbClr val="FEF2FF"/>
              </a:buClr>
              <a:defRPr>
                <a:solidFill>
                  <a:srgbClr val="FEF2FF"/>
                </a:solidFill>
                <a:uFill>
                  <a:solidFill>
                    <a:srgbClr val="FEF2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52" name="Slide Number"/>
          <p:cNvSpPr txBox="1"/>
          <p:nvPr>
            <p:ph type="sldNum" sz="quarter" idx="2"/>
          </p:nvPr>
        </p:nvSpPr>
        <p:spPr>
          <a:prstGeom prst="rect">
            <a:avLst/>
          </a:prstGeom>
        </p:spPr>
        <p:txBody>
          <a:bodyPr/>
          <a:lstStyle>
            <a:lvl1pPr>
              <a:defRPr>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Leopar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6"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Iron Beas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0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Little Hor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7" name="Title Text"/>
          <p:cNvSpPr txBox="1"/>
          <p:nvPr>
            <p:ph type="title"/>
          </p:nvPr>
        </p:nvSpPr>
        <p:spPr>
          <a:xfrm>
            <a:off x="1905000" y="787400"/>
            <a:ext cx="20599400" cy="2603500"/>
          </a:xfrm>
          <a:prstGeom prst="rect">
            <a:avLst/>
          </a:prstGeom>
        </p:spPr>
        <p:txBody>
          <a:bodyPr lIns="38100" tIns="38100" rIns="38100" bIns="38100"/>
          <a:lstStyle>
            <a:lvl1pPr marL="0" marR="0" indent="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518"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25" name="Body Level One…"/>
          <p:cNvSpPr txBox="1"/>
          <p:nvPr>
            <p:ph type="body" idx="1"/>
          </p:nvPr>
        </p:nvSpPr>
        <p:spPr>
          <a:xfrm>
            <a:off x="1905000" y="1790700"/>
            <a:ext cx="20599400" cy="10160000"/>
          </a:xfrm>
          <a:prstGeom prst="rect">
            <a:avLst/>
          </a:prstGeom>
        </p:spPr>
        <p:txBody>
          <a:bodyPr lIns="38100" tIns="38100" rIns="38100" bIns="38100" anchor="ctr"/>
          <a:lstStyle>
            <a:lvl1pPr marL="292100" marR="0" indent="-292100">
              <a:spcBef>
                <a:spcPts val="7500"/>
              </a:spcBef>
              <a:buClr>
                <a:srgbClr val="A19A84"/>
              </a:buClr>
              <a:buFont typeface="Baskerville"/>
              <a:defRPr sz="5000">
                <a:solidFill>
                  <a:srgbClr val="6E695A"/>
                </a:solidFill>
                <a:uFill>
                  <a:solidFill>
                    <a:srgbClr val="6E695A"/>
                  </a:solidFill>
                </a:uFill>
                <a:latin typeface="Baskerville"/>
                <a:ea typeface="Baskerville"/>
                <a:cs typeface="Baskerville"/>
                <a:sym typeface="Baskerville"/>
              </a:defRPr>
            </a:lvl1pPr>
            <a:lvl2pPr marL="596900" marR="0" indent="-292100">
              <a:spcBef>
                <a:spcPts val="7500"/>
              </a:spcBef>
              <a:buClr>
                <a:srgbClr val="A19A84"/>
              </a:buClr>
              <a:buFont typeface="Baskerville"/>
              <a:buChar char="•"/>
              <a:defRPr sz="5000">
                <a:solidFill>
                  <a:srgbClr val="6E695A"/>
                </a:solidFill>
                <a:uFill>
                  <a:solidFill>
                    <a:srgbClr val="6E695A"/>
                  </a:solidFill>
                </a:uFill>
                <a:latin typeface="Baskerville"/>
                <a:ea typeface="Baskerville"/>
                <a:cs typeface="Baskerville"/>
                <a:sym typeface="Baskerville"/>
              </a:defRPr>
            </a:lvl2pPr>
            <a:lvl3pPr marL="939800" marR="0" indent="-292100">
              <a:spcBef>
                <a:spcPts val="7500"/>
              </a:spcBef>
              <a:buClr>
                <a:srgbClr val="A19A84"/>
              </a:buClr>
              <a:buFont typeface="Baskerville"/>
              <a:defRPr sz="5000">
                <a:solidFill>
                  <a:srgbClr val="6E695A"/>
                </a:solidFill>
                <a:uFill>
                  <a:solidFill>
                    <a:srgbClr val="6E695A"/>
                  </a:solidFill>
                </a:uFill>
                <a:latin typeface="Baskerville"/>
                <a:ea typeface="Baskerville"/>
                <a:cs typeface="Baskerville"/>
                <a:sym typeface="Baskerville"/>
              </a:defRPr>
            </a:lvl3pPr>
            <a:lvl4pPr marL="1282700" marR="0" indent="-292100">
              <a:spcBef>
                <a:spcPts val="7500"/>
              </a:spcBef>
              <a:buClr>
                <a:srgbClr val="A19A84"/>
              </a:buClr>
              <a:buFont typeface="Baskerville"/>
              <a:buChar char="•"/>
              <a:defRPr sz="5000">
                <a:solidFill>
                  <a:srgbClr val="6E695A"/>
                </a:solidFill>
                <a:uFill>
                  <a:solidFill>
                    <a:srgbClr val="6E695A"/>
                  </a:solidFill>
                </a:uFill>
                <a:latin typeface="Baskerville"/>
                <a:ea typeface="Baskerville"/>
                <a:cs typeface="Baskerville"/>
                <a:sym typeface="Baskerville"/>
              </a:defRPr>
            </a:lvl4pPr>
            <a:lvl5pPr marL="1625600" marR="0" indent="-292100">
              <a:spcBef>
                <a:spcPts val="7500"/>
              </a:spcBef>
              <a:buClr>
                <a:srgbClr val="A19A84"/>
              </a:buClr>
              <a:buFont typeface="Baskerville"/>
              <a:buChar char="•"/>
              <a:defRPr sz="50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26"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0" name="Title Text"/>
          <p:cNvSpPr txBox="1"/>
          <p:nvPr>
            <p:ph type="title"/>
          </p:nvPr>
        </p:nvSpPr>
        <p:spPr>
          <a:xfrm>
            <a:off x="1905000" y="627520"/>
            <a:ext cx="20599400" cy="2923260"/>
          </a:xfrm>
          <a:prstGeom prst="rect">
            <a:avLst/>
          </a:prstGeom>
        </p:spPr>
        <p:txBody>
          <a:bodyPr lIns="38100" tIns="38100" rIns="38100" bIns="38100"/>
          <a:lstStyle>
            <a:lvl1pPr marL="0" marR="0" indent="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541" name="Body Level One…"/>
          <p:cNvSpPr txBox="1"/>
          <p:nvPr>
            <p:ph type="body" idx="1"/>
          </p:nvPr>
        </p:nvSpPr>
        <p:spPr>
          <a:xfrm>
            <a:off x="1905000" y="3550777"/>
            <a:ext cx="20599400" cy="8748046"/>
          </a:xfrm>
          <a:prstGeom prst="rect">
            <a:avLst/>
          </a:prstGeom>
        </p:spPr>
        <p:txBody>
          <a:bodyPr lIns="38100" tIns="38100" rIns="38100" bIns="38100" anchor="ctr"/>
          <a:lstStyle>
            <a:lvl1pPr marL="292100" marR="0" indent="-292100">
              <a:spcBef>
                <a:spcPts val="4200"/>
              </a:spcBef>
              <a:buClr>
                <a:srgbClr val="A19A84"/>
              </a:buClr>
              <a:buFont typeface="Baskerville"/>
              <a:defRPr sz="5000">
                <a:solidFill>
                  <a:srgbClr val="6E695A"/>
                </a:solidFill>
                <a:uFill>
                  <a:solidFill>
                    <a:srgbClr val="6E695A"/>
                  </a:solidFill>
                </a:uFill>
                <a:latin typeface="Baskerville"/>
                <a:ea typeface="Baskerville"/>
                <a:cs typeface="Baskerville"/>
                <a:sym typeface="Baskerville"/>
              </a:defRPr>
            </a:lvl1pPr>
            <a:lvl2pPr marL="596900" marR="0" indent="-292100">
              <a:spcBef>
                <a:spcPts val="4200"/>
              </a:spcBef>
              <a:buClr>
                <a:srgbClr val="A19A84"/>
              </a:buClr>
              <a:buFont typeface="Baskerville"/>
              <a:buChar char="•"/>
              <a:defRPr sz="5000">
                <a:solidFill>
                  <a:srgbClr val="6E695A"/>
                </a:solidFill>
                <a:uFill>
                  <a:solidFill>
                    <a:srgbClr val="6E695A"/>
                  </a:solidFill>
                </a:uFill>
                <a:latin typeface="Baskerville"/>
                <a:ea typeface="Baskerville"/>
                <a:cs typeface="Baskerville"/>
                <a:sym typeface="Baskerville"/>
              </a:defRPr>
            </a:lvl2pPr>
            <a:lvl3pPr marL="939800" marR="0" indent="-292100">
              <a:spcBef>
                <a:spcPts val="4200"/>
              </a:spcBef>
              <a:buClr>
                <a:srgbClr val="A19A84"/>
              </a:buClr>
              <a:buFont typeface="Baskerville"/>
              <a:defRPr sz="5000">
                <a:solidFill>
                  <a:srgbClr val="6E695A"/>
                </a:solidFill>
                <a:uFill>
                  <a:solidFill>
                    <a:srgbClr val="6E695A"/>
                  </a:solidFill>
                </a:uFill>
                <a:latin typeface="Baskerville"/>
                <a:ea typeface="Baskerville"/>
                <a:cs typeface="Baskerville"/>
                <a:sym typeface="Baskerville"/>
              </a:defRPr>
            </a:lvl3pPr>
            <a:lvl4pPr marL="1282700" marR="0" indent="-292100">
              <a:spcBef>
                <a:spcPts val="4200"/>
              </a:spcBef>
              <a:buClr>
                <a:srgbClr val="A19A84"/>
              </a:buClr>
              <a:buFont typeface="Baskerville"/>
              <a:buChar char="•"/>
              <a:defRPr sz="5000">
                <a:solidFill>
                  <a:srgbClr val="6E695A"/>
                </a:solidFill>
                <a:uFill>
                  <a:solidFill>
                    <a:srgbClr val="6E695A"/>
                  </a:solidFill>
                </a:uFill>
                <a:latin typeface="Baskerville"/>
                <a:ea typeface="Baskerville"/>
                <a:cs typeface="Baskerville"/>
                <a:sym typeface="Baskerville"/>
              </a:defRPr>
            </a:lvl4pPr>
            <a:lvl5pPr marL="1625600" marR="0" indent="-292100">
              <a:spcBef>
                <a:spcPts val="4200"/>
              </a:spcBef>
              <a:buClr>
                <a:srgbClr val="A19A84"/>
              </a:buClr>
              <a:buFont typeface="Baskerville"/>
              <a:buChar char="•"/>
              <a:defRPr sz="50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42"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9" name="Title Text"/>
          <p:cNvSpPr txBox="1"/>
          <p:nvPr>
            <p:ph type="title"/>
          </p:nvPr>
        </p:nvSpPr>
        <p:spPr>
          <a:xfrm>
            <a:off x="1905000" y="0"/>
            <a:ext cx="20599400" cy="7391400"/>
          </a:xfrm>
          <a:prstGeom prst="rect">
            <a:avLst/>
          </a:prstGeom>
          <a:effectLst>
            <a:outerShdw sx="100000" sy="100000" kx="0" ky="0" algn="b" rotWithShape="0" blurRad="25400" dist="50800" dir="13500000">
              <a:srgbClr val="424242">
                <a:alpha val="50000"/>
              </a:srgbClr>
            </a:outerShdw>
          </a:effectLst>
        </p:spPr>
        <p:txBody>
          <a:bodyPr lIns="38100" tIns="38100" rIns="38100" bIns="38100" anchor="b"/>
          <a:lstStyle>
            <a:lvl1pPr marL="0" marR="0" indent="0">
              <a:defRPr sz="14200">
                <a:solidFill>
                  <a:srgbClr val="FFFCF2"/>
                </a:solidFill>
                <a:uFill>
                  <a:solidFill>
                    <a:srgbClr val="FFFCF2"/>
                  </a:solidFill>
                </a:uFill>
                <a:latin typeface="Copperplate"/>
                <a:ea typeface="Copperplate"/>
                <a:cs typeface="Copperplate"/>
                <a:sym typeface="Copperplate"/>
              </a:defRPr>
            </a:lvl1pPr>
          </a:lstStyle>
          <a:p>
            <a:pPr/>
            <a:r>
              <a:t>Title Text</a:t>
            </a:r>
          </a:p>
        </p:txBody>
      </p:sp>
      <p:sp>
        <p:nvSpPr>
          <p:cNvPr id="550" name="Body Level One…"/>
          <p:cNvSpPr txBox="1"/>
          <p:nvPr>
            <p:ph type="body" sz="half" idx="1"/>
          </p:nvPr>
        </p:nvSpPr>
        <p:spPr>
          <a:xfrm>
            <a:off x="1905000" y="7531100"/>
            <a:ext cx="20599400" cy="5156200"/>
          </a:xfrm>
          <a:prstGeom prst="rect">
            <a:avLst/>
          </a:prstGeom>
          <a:effectLst>
            <a:outerShdw sx="100000" sy="100000" kx="0" ky="0" algn="b" rotWithShape="0" blurRad="25400" dist="25400" dir="13500000">
              <a:srgbClr val="424242">
                <a:alpha val="50000"/>
              </a:srgbClr>
            </a:outerShdw>
          </a:effectLst>
        </p:spPr>
        <p:txBody>
          <a:bodyPr lIns="38100" tIns="38100" rIns="38100" bIns="38100"/>
          <a:lstStyle>
            <a:lvl1pPr marL="342900" marR="0" algn="ctr">
              <a:spcBef>
                <a:spcPts val="0"/>
              </a:spcBef>
              <a:buClrTx/>
              <a:buSzTx/>
              <a:buFontTx/>
              <a:buNone/>
              <a:defRPr sz="5200">
                <a:solidFill>
                  <a:srgbClr val="FFFCF2"/>
                </a:solidFill>
                <a:uFill>
                  <a:solidFill>
                    <a:srgbClr val="FFFCF2"/>
                  </a:solidFill>
                </a:uFill>
                <a:latin typeface="Copperplate"/>
                <a:ea typeface="Copperplate"/>
                <a:cs typeface="Copperplate"/>
                <a:sym typeface="Copperplate"/>
              </a:defRPr>
            </a:lvl1pPr>
            <a:lvl2pPr marL="342900" marR="0" indent="114300" algn="ctr">
              <a:spcBef>
                <a:spcPts val="0"/>
              </a:spcBef>
              <a:buClrTx/>
              <a:buSzTx/>
              <a:buFontTx/>
              <a:buNone/>
              <a:defRPr sz="5200">
                <a:solidFill>
                  <a:srgbClr val="FFFCF2"/>
                </a:solidFill>
                <a:uFill>
                  <a:solidFill>
                    <a:srgbClr val="FFFCF2"/>
                  </a:solidFill>
                </a:uFill>
                <a:latin typeface="Copperplate"/>
                <a:ea typeface="Copperplate"/>
                <a:cs typeface="Copperplate"/>
                <a:sym typeface="Copperplate"/>
              </a:defRPr>
            </a:lvl2pPr>
            <a:lvl3pPr marL="342900" marR="0" indent="571500" algn="ctr">
              <a:spcBef>
                <a:spcPts val="0"/>
              </a:spcBef>
              <a:buClrTx/>
              <a:buSzTx/>
              <a:buFontTx/>
              <a:buNone/>
              <a:defRPr sz="5200">
                <a:solidFill>
                  <a:srgbClr val="FFFCF2"/>
                </a:solidFill>
                <a:uFill>
                  <a:solidFill>
                    <a:srgbClr val="FFFCF2"/>
                  </a:solidFill>
                </a:uFill>
                <a:latin typeface="Copperplate"/>
                <a:ea typeface="Copperplate"/>
                <a:cs typeface="Copperplate"/>
                <a:sym typeface="Copperplate"/>
              </a:defRPr>
            </a:lvl3pPr>
            <a:lvl4pPr marL="342900" marR="0" indent="1028700" algn="ctr">
              <a:spcBef>
                <a:spcPts val="0"/>
              </a:spcBef>
              <a:buClrTx/>
              <a:buSzTx/>
              <a:buFontTx/>
              <a:buNone/>
              <a:defRPr sz="5200">
                <a:solidFill>
                  <a:srgbClr val="FFFCF2"/>
                </a:solidFill>
                <a:uFill>
                  <a:solidFill>
                    <a:srgbClr val="FFFCF2"/>
                  </a:solidFill>
                </a:uFill>
                <a:latin typeface="Copperplate"/>
                <a:ea typeface="Copperplate"/>
                <a:cs typeface="Copperplate"/>
                <a:sym typeface="Copperplate"/>
              </a:defRPr>
            </a:lvl4pPr>
            <a:lvl5pPr marL="342900" marR="0" indent="1485900" algn="ctr">
              <a:spcBef>
                <a:spcPts val="0"/>
              </a:spcBef>
              <a:buClrTx/>
              <a:buSzTx/>
              <a:buFontTx/>
              <a:buNone/>
              <a:defRPr sz="5200">
                <a:solidFill>
                  <a:srgbClr val="FFFCF2"/>
                </a:solidFill>
                <a:uFill>
                  <a:solidFill>
                    <a:srgbClr val="FFFCF2"/>
                  </a:solidFill>
                </a:uFill>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551"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8">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8"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559" name="Body Level One…"/>
          <p:cNvSpPr txBox="1"/>
          <p:nvPr>
            <p:ph type="body" sz="half" idx="1"/>
          </p:nvPr>
        </p:nvSpPr>
        <p:spPr>
          <a:xfrm>
            <a:off x="2387600" y="7048500"/>
            <a:ext cx="19596100" cy="50419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6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7" name="Title Text"/>
          <p:cNvSpPr txBox="1"/>
          <p:nvPr>
            <p:ph type="title"/>
          </p:nvPr>
        </p:nvSpPr>
        <p:spPr>
          <a:xfrm>
            <a:off x="1905000" y="627520"/>
            <a:ext cx="20599400" cy="2923260"/>
          </a:xfrm>
          <a:prstGeom prst="rect">
            <a:avLst/>
          </a:prstGeom>
        </p:spPr>
        <p:txBody>
          <a:bodyPr lIns="38100" tIns="38100" rIns="38100" bIns="38100"/>
          <a:lstStyle>
            <a:lvl1pPr marL="0" marR="0" indent="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568" name="Body Level One…"/>
          <p:cNvSpPr txBox="1"/>
          <p:nvPr>
            <p:ph type="body" sz="half" idx="1"/>
          </p:nvPr>
        </p:nvSpPr>
        <p:spPr>
          <a:xfrm>
            <a:off x="1905000" y="3550777"/>
            <a:ext cx="10287000" cy="8748046"/>
          </a:xfrm>
          <a:prstGeom prst="rect">
            <a:avLst/>
          </a:prstGeom>
        </p:spPr>
        <p:txBody>
          <a:bodyPr lIns="38100" tIns="38100" rIns="38100" bIns="38100" anchor="ctr"/>
          <a:lstStyle>
            <a:lvl1pPr marL="292100" marR="0" indent="-292100">
              <a:spcBef>
                <a:spcPts val="5300"/>
              </a:spcBef>
              <a:buClr>
                <a:srgbClr val="A19A84"/>
              </a:buClr>
              <a:buFont typeface="Baskerville"/>
              <a:defRPr sz="4200">
                <a:solidFill>
                  <a:srgbClr val="6E695A"/>
                </a:solidFill>
                <a:uFill>
                  <a:solidFill>
                    <a:srgbClr val="6E695A"/>
                  </a:solidFill>
                </a:uFill>
                <a:latin typeface="Baskerville"/>
                <a:ea typeface="Baskerville"/>
                <a:cs typeface="Baskerville"/>
                <a:sym typeface="Baskerville"/>
              </a:defRPr>
            </a:lvl1pPr>
            <a:lvl2pPr marL="596900" marR="0" indent="-292100">
              <a:spcBef>
                <a:spcPts val="53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2pPr>
            <a:lvl3pPr marL="939800" marR="0" indent="-292100">
              <a:spcBef>
                <a:spcPts val="5300"/>
              </a:spcBef>
              <a:buClr>
                <a:srgbClr val="A19A84"/>
              </a:buClr>
              <a:buFont typeface="Baskerville"/>
              <a:defRPr sz="4200">
                <a:solidFill>
                  <a:srgbClr val="6E695A"/>
                </a:solidFill>
                <a:uFill>
                  <a:solidFill>
                    <a:srgbClr val="6E695A"/>
                  </a:solidFill>
                </a:uFill>
                <a:latin typeface="Baskerville"/>
                <a:ea typeface="Baskerville"/>
                <a:cs typeface="Baskerville"/>
                <a:sym typeface="Baskerville"/>
              </a:defRPr>
            </a:lvl3pPr>
            <a:lvl4pPr marL="1282700" marR="0" indent="-292100">
              <a:spcBef>
                <a:spcPts val="53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4pPr>
            <a:lvl5pPr marL="1625600" marR="0" indent="-292100">
              <a:spcBef>
                <a:spcPts val="53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69"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9"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60"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6" name="Title Text"/>
          <p:cNvSpPr txBox="1"/>
          <p:nvPr>
            <p:ph type="title"/>
          </p:nvPr>
        </p:nvSpPr>
        <p:spPr>
          <a:xfrm>
            <a:off x="1905000" y="627520"/>
            <a:ext cx="20599400" cy="2923260"/>
          </a:xfrm>
          <a:prstGeom prst="rect">
            <a:avLst/>
          </a:prstGeom>
        </p:spPr>
        <p:txBody>
          <a:bodyPr lIns="38100" tIns="38100" rIns="38100" bIns="38100"/>
          <a:lstStyle>
            <a:lvl1pPr marL="0" marR="0" indent="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577" name="Body Level One…"/>
          <p:cNvSpPr txBox="1"/>
          <p:nvPr>
            <p:ph type="body" sz="half" idx="1"/>
          </p:nvPr>
        </p:nvSpPr>
        <p:spPr>
          <a:xfrm>
            <a:off x="1905000" y="3550777"/>
            <a:ext cx="10287000" cy="8748046"/>
          </a:xfrm>
          <a:prstGeom prst="rect">
            <a:avLst/>
          </a:prstGeom>
        </p:spPr>
        <p:txBody>
          <a:bodyPr lIns="38100" tIns="38100" rIns="38100" bIns="38100" anchor="ctr"/>
          <a:lstStyle>
            <a:lvl1pPr marL="292100" marR="0" indent="-292100">
              <a:spcBef>
                <a:spcPts val="5300"/>
              </a:spcBef>
              <a:buClr>
                <a:srgbClr val="A19A84"/>
              </a:buClr>
              <a:buFont typeface="Baskerville"/>
              <a:defRPr sz="4200">
                <a:solidFill>
                  <a:srgbClr val="6E695A"/>
                </a:solidFill>
                <a:uFill>
                  <a:solidFill>
                    <a:srgbClr val="6E695A"/>
                  </a:solidFill>
                </a:uFill>
                <a:latin typeface="Baskerville"/>
                <a:ea typeface="Baskerville"/>
                <a:cs typeface="Baskerville"/>
                <a:sym typeface="Baskerville"/>
              </a:defRPr>
            </a:lvl1pPr>
            <a:lvl2pPr marL="596900" marR="0" indent="-292100">
              <a:spcBef>
                <a:spcPts val="53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2pPr>
            <a:lvl3pPr marL="939800" marR="0" indent="-292100">
              <a:spcBef>
                <a:spcPts val="5300"/>
              </a:spcBef>
              <a:buClr>
                <a:srgbClr val="A19A84"/>
              </a:buClr>
              <a:buFont typeface="Baskerville"/>
              <a:defRPr sz="4200">
                <a:solidFill>
                  <a:srgbClr val="6E695A"/>
                </a:solidFill>
                <a:uFill>
                  <a:solidFill>
                    <a:srgbClr val="6E695A"/>
                  </a:solidFill>
                </a:uFill>
                <a:latin typeface="Baskerville"/>
                <a:ea typeface="Baskerville"/>
                <a:cs typeface="Baskerville"/>
                <a:sym typeface="Baskerville"/>
              </a:defRPr>
            </a:lvl3pPr>
            <a:lvl4pPr marL="1282700" marR="0" indent="-292100">
              <a:spcBef>
                <a:spcPts val="53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4pPr>
            <a:lvl5pPr marL="1625600" marR="0" indent="-292100">
              <a:spcBef>
                <a:spcPts val="5300"/>
              </a:spcBef>
              <a:buClr>
                <a:srgbClr val="A19A84"/>
              </a:buClr>
              <a:buFont typeface="Baskerville"/>
              <a:buChar char="•"/>
              <a:defRPr sz="42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78"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0">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85"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586" name="Body Level One…"/>
          <p:cNvSpPr txBox="1"/>
          <p:nvPr>
            <p:ph type="body" sz="half" idx="1"/>
          </p:nvPr>
        </p:nvSpPr>
        <p:spPr>
          <a:xfrm>
            <a:off x="2387600" y="7048500"/>
            <a:ext cx="19596100" cy="50419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87"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94"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1" name="Slide Number"/>
          <p:cNvSpPr txBox="1"/>
          <p:nvPr>
            <p:ph type="sldNum" sz="quarter" idx="2"/>
          </p:nvPr>
        </p:nvSpPr>
        <p:spPr>
          <a:xfrm>
            <a:off x="11997531" y="12954000"/>
            <a:ext cx="393701" cy="457200"/>
          </a:xfrm>
          <a:prstGeom prst="rect">
            <a:avLst/>
          </a:prstGeom>
        </p:spPr>
        <p:txBody>
          <a:bodyPr/>
          <a:lstStyle>
            <a:lvl1pPr defTabSz="914400">
              <a:defRPr sz="2200">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Little Hor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8"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615" name="Title Text"/>
          <p:cNvSpPr txBox="1"/>
          <p:nvPr>
            <p:ph type="title"/>
          </p:nvPr>
        </p:nvSpPr>
        <p:spPr>
          <a:xfrm>
            <a:off x="2387600" y="335965"/>
            <a:ext cx="19596100" cy="3468271"/>
          </a:xfrm>
          <a:prstGeom prst="rect">
            <a:avLst/>
          </a:prstGeom>
        </p:spPr>
        <p:txBody>
          <a:bodyPr/>
          <a:lstStyle>
            <a:lvl1pPr marL="0" marR="0" indent="0">
              <a:defRPr sz="10600">
                <a:latin typeface="Gill Sans"/>
                <a:ea typeface="Gill Sans"/>
                <a:cs typeface="Gill Sans"/>
                <a:sym typeface="Gill Sans"/>
              </a:defRPr>
            </a:lvl1pPr>
          </a:lstStyle>
          <a:p>
            <a:pPr/>
            <a:r>
              <a:t>Title Text</a:t>
            </a:r>
          </a:p>
        </p:txBody>
      </p:sp>
      <p:sp>
        <p:nvSpPr>
          <p:cNvPr id="616" name="Body Level One…"/>
          <p:cNvSpPr txBox="1"/>
          <p:nvPr>
            <p:ph type="body" idx="1"/>
          </p:nvPr>
        </p:nvSpPr>
        <p:spPr>
          <a:xfrm>
            <a:off x="2387600" y="3804234"/>
            <a:ext cx="19596100" cy="8203032"/>
          </a:xfrm>
          <a:prstGeom prst="rect">
            <a:avLst/>
          </a:prstGeom>
        </p:spPr>
        <p:txBody>
          <a:bodyPr anchor="ctr"/>
          <a:lstStyle>
            <a:lvl1pPr marL="838200" marR="0" indent="-571500">
              <a:spcBef>
                <a:spcPts val="3400"/>
              </a:spcBef>
              <a:buSzPct val="171000"/>
              <a:buFont typeface="Gill Sans"/>
              <a:defRPr sz="4600">
                <a:latin typeface="Gill Sans"/>
                <a:ea typeface="Gill Sans"/>
                <a:cs typeface="Gill Sans"/>
                <a:sym typeface="Gill Sans"/>
              </a:defRPr>
            </a:lvl1pPr>
            <a:lvl2pPr marL="1282700" marR="0" indent="-571500">
              <a:spcBef>
                <a:spcPts val="3400"/>
              </a:spcBef>
              <a:buSzPct val="171000"/>
              <a:buFont typeface="Gill Sans"/>
              <a:buChar char="•"/>
              <a:defRPr sz="4600">
                <a:latin typeface="Gill Sans"/>
                <a:ea typeface="Gill Sans"/>
                <a:cs typeface="Gill Sans"/>
                <a:sym typeface="Gill Sans"/>
              </a:defRPr>
            </a:lvl2pPr>
            <a:lvl3pPr marL="1727200" marR="0" indent="-571500">
              <a:spcBef>
                <a:spcPts val="3400"/>
              </a:spcBef>
              <a:buSzPct val="171000"/>
              <a:buFont typeface="Gill Sans"/>
              <a:defRPr sz="4600">
                <a:latin typeface="Gill Sans"/>
                <a:ea typeface="Gill Sans"/>
                <a:cs typeface="Gill Sans"/>
                <a:sym typeface="Gill Sans"/>
              </a:defRPr>
            </a:lvl3pPr>
            <a:lvl4pPr marL="2171700" marR="0" indent="-571500">
              <a:spcBef>
                <a:spcPts val="3400"/>
              </a:spcBef>
              <a:buSzPct val="171000"/>
              <a:buFont typeface="Gill Sans"/>
              <a:buChar char="•"/>
              <a:defRPr sz="4600">
                <a:latin typeface="Gill Sans"/>
                <a:ea typeface="Gill Sans"/>
                <a:cs typeface="Gill Sans"/>
                <a:sym typeface="Gill Sans"/>
              </a:defRPr>
            </a:lvl4pPr>
            <a:lvl5pPr marL="2616200" marR="0" indent="-571500">
              <a:spcBef>
                <a:spcPts val="3400"/>
              </a:spcBef>
              <a:buSzPct val="171000"/>
              <a:buFont typeface="Gill Sans"/>
              <a:buChar char="•"/>
              <a:defRPr sz="46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617" name="Slide Number"/>
          <p:cNvSpPr txBox="1"/>
          <p:nvPr>
            <p:ph type="sldNum" sz="quarter" idx="2"/>
          </p:nvPr>
        </p:nvSpPr>
        <p:spPr>
          <a:xfrm>
            <a:off x="11842749" y="13246100"/>
            <a:ext cx="698501" cy="812800"/>
          </a:xfrm>
          <a:prstGeom prst="rect">
            <a:avLst/>
          </a:prstGeom>
        </p:spPr>
        <p:txBody>
          <a:bodyPr/>
          <a:lstStyle>
            <a:lvl1pPr>
              <a:defRPr sz="4600">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4"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1"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8"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639" name="Body Level One…"/>
          <p:cNvSpPr txBox="1"/>
          <p:nvPr>
            <p:ph type="body" sz="half" idx="1"/>
          </p:nvPr>
        </p:nvSpPr>
        <p:spPr>
          <a:xfrm>
            <a:off x="2387600" y="7048500"/>
            <a:ext cx="19596100" cy="6667500"/>
          </a:xfrm>
          <a:prstGeom prst="rect">
            <a:avLst/>
          </a:prstGeom>
        </p:spPr>
        <p:txBody>
          <a:bodyPr/>
          <a:lstStyle>
            <a:lvl1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64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47"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8"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69"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54"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7">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1" name="Slide Number"/>
          <p:cNvSpPr txBox="1"/>
          <p:nvPr>
            <p:ph type="sldNum" sz="quarter" idx="2"/>
          </p:nvPr>
        </p:nvSpPr>
        <p:spPr>
          <a:xfrm>
            <a:off x="11997531" y="12954000"/>
            <a:ext cx="393701" cy="457200"/>
          </a:xfrm>
          <a:prstGeom prst="rect">
            <a:avLst/>
          </a:prstGeom>
        </p:spPr>
        <p:txBody>
          <a:bodyPr/>
          <a:lstStyle>
            <a:lvl1pPr defTabSz="914400">
              <a:defRPr sz="2200">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8"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75"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spTree>
      <p:nvGrpSpPr>
        <p:cNvPr id="1" name=""/>
        <p:cNvGrpSpPr/>
        <p:nvPr/>
      </p:nvGrpSpPr>
      <p:grpSpPr>
        <a:xfrm>
          <a:off x="0" y="0"/>
          <a:ext cx="0" cy="0"/>
          <a:chOff x="0" y="0"/>
          <a:chExt cx="0" cy="0"/>
        </a:xfrm>
      </p:grpSpPr>
      <p:sp>
        <p:nvSpPr>
          <p:cNvPr id="682" name="Title Text"/>
          <p:cNvSpPr txBox="1"/>
          <p:nvPr>
            <p:ph type="title"/>
          </p:nvPr>
        </p:nvSpPr>
        <p:spPr>
          <a:xfrm>
            <a:off x="2387600" y="335965"/>
            <a:ext cx="19596100" cy="3468271"/>
          </a:xfrm>
          <a:prstGeom prst="rect">
            <a:avLst/>
          </a:prstGeom>
        </p:spPr>
        <p:txBody>
          <a:bodyPr/>
          <a:lstStyle>
            <a:lvl1pPr marL="0" marR="0" indent="0">
              <a:defRPr sz="11400">
                <a:latin typeface="Gill Sans"/>
                <a:ea typeface="Gill Sans"/>
                <a:cs typeface="Gill Sans"/>
                <a:sym typeface="Gill Sans"/>
              </a:defRPr>
            </a:lvl1pPr>
          </a:lstStyle>
          <a:p>
            <a:pPr/>
            <a:r>
              <a:t>Title Text</a:t>
            </a:r>
          </a:p>
        </p:txBody>
      </p:sp>
      <p:sp>
        <p:nvSpPr>
          <p:cNvPr id="683" name="Body Level One…"/>
          <p:cNvSpPr txBox="1"/>
          <p:nvPr>
            <p:ph type="body" idx="1"/>
          </p:nvPr>
        </p:nvSpPr>
        <p:spPr>
          <a:xfrm>
            <a:off x="2387600" y="3804234"/>
            <a:ext cx="19596100" cy="8203032"/>
          </a:xfrm>
          <a:prstGeom prst="rect">
            <a:avLst/>
          </a:prstGeom>
        </p:spPr>
        <p:txBody>
          <a:bodyPr anchor="ctr"/>
          <a:lstStyle>
            <a:lvl1pPr marL="838200" marR="0" indent="-571500">
              <a:spcBef>
                <a:spcPts val="3400"/>
              </a:spcBef>
              <a:buSzPct val="171000"/>
              <a:buFont typeface="Gill Sans"/>
              <a:defRPr sz="5200">
                <a:latin typeface="Gill Sans"/>
                <a:ea typeface="Gill Sans"/>
                <a:cs typeface="Gill Sans"/>
                <a:sym typeface="Gill Sans"/>
              </a:defRPr>
            </a:lvl1pPr>
            <a:lvl2pPr marL="1282700" marR="0" indent="-571500">
              <a:spcBef>
                <a:spcPts val="3400"/>
              </a:spcBef>
              <a:buSzPct val="171000"/>
              <a:buFont typeface="Gill Sans"/>
              <a:buChar char="•"/>
              <a:defRPr sz="5200">
                <a:latin typeface="Gill Sans"/>
                <a:ea typeface="Gill Sans"/>
                <a:cs typeface="Gill Sans"/>
                <a:sym typeface="Gill Sans"/>
              </a:defRPr>
            </a:lvl2pPr>
            <a:lvl3pPr marL="1727200" marR="0" indent="-571500">
              <a:spcBef>
                <a:spcPts val="3400"/>
              </a:spcBef>
              <a:buSzPct val="171000"/>
              <a:buFont typeface="Gill Sans"/>
              <a:defRPr sz="5200">
                <a:latin typeface="Gill Sans"/>
                <a:ea typeface="Gill Sans"/>
                <a:cs typeface="Gill Sans"/>
                <a:sym typeface="Gill Sans"/>
              </a:defRPr>
            </a:lvl3pPr>
            <a:lvl4pPr marL="2171700" marR="0" indent="-571500">
              <a:spcBef>
                <a:spcPts val="3400"/>
              </a:spcBef>
              <a:buSzPct val="171000"/>
              <a:buFont typeface="Gill Sans"/>
              <a:buChar char="•"/>
              <a:defRPr sz="5200">
                <a:latin typeface="Gill Sans"/>
                <a:ea typeface="Gill Sans"/>
                <a:cs typeface="Gill Sans"/>
                <a:sym typeface="Gill Sans"/>
              </a:defRPr>
            </a:lvl4pPr>
            <a:lvl5pPr marL="2616200" marR="0" indent="-571500">
              <a:spcBef>
                <a:spcPts val="3400"/>
              </a:spcBef>
              <a:buSzPct val="171000"/>
              <a:buFont typeface="Gill Sans"/>
              <a:buChar char="•"/>
              <a:defRPr sz="52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684"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691" name="Title Text"/>
          <p:cNvSpPr txBox="1"/>
          <p:nvPr>
            <p:ph type="title"/>
          </p:nvPr>
        </p:nvSpPr>
        <p:spPr>
          <a:xfrm>
            <a:off x="2387600" y="335965"/>
            <a:ext cx="19596100" cy="3468271"/>
          </a:xfrm>
          <a:prstGeom prst="rect">
            <a:avLst/>
          </a:prstGeom>
        </p:spPr>
        <p:txBody>
          <a:bodyPr/>
          <a:lstStyle>
            <a:lvl1pPr marL="0" marR="0" indent="0">
              <a:defRPr sz="11400">
                <a:latin typeface="Gill Sans"/>
                <a:ea typeface="Gill Sans"/>
                <a:cs typeface="Gill Sans"/>
                <a:sym typeface="Gill Sans"/>
              </a:defRPr>
            </a:lvl1pPr>
          </a:lstStyle>
          <a:p>
            <a:pPr/>
            <a:r>
              <a:t>Title Text</a:t>
            </a:r>
          </a:p>
        </p:txBody>
      </p:sp>
      <p:sp>
        <p:nvSpPr>
          <p:cNvPr id="692" name="Body Level One…"/>
          <p:cNvSpPr txBox="1"/>
          <p:nvPr>
            <p:ph type="body" idx="1"/>
          </p:nvPr>
        </p:nvSpPr>
        <p:spPr>
          <a:xfrm>
            <a:off x="2387600" y="3804234"/>
            <a:ext cx="19596100" cy="8203032"/>
          </a:xfrm>
          <a:prstGeom prst="rect">
            <a:avLst/>
          </a:prstGeom>
        </p:spPr>
        <p:txBody>
          <a:bodyPr anchor="ctr"/>
          <a:lstStyle>
            <a:lvl1pPr marL="838200" marR="0" indent="-571500">
              <a:spcBef>
                <a:spcPts val="3400"/>
              </a:spcBef>
              <a:buSzPct val="171000"/>
              <a:buFont typeface="Gill Sans"/>
              <a:defRPr sz="5200">
                <a:latin typeface="Gill Sans"/>
                <a:ea typeface="Gill Sans"/>
                <a:cs typeface="Gill Sans"/>
                <a:sym typeface="Gill Sans"/>
              </a:defRPr>
            </a:lvl1pPr>
            <a:lvl2pPr marL="1282700" marR="0" indent="-571500">
              <a:spcBef>
                <a:spcPts val="3400"/>
              </a:spcBef>
              <a:buSzPct val="171000"/>
              <a:buFont typeface="Gill Sans"/>
              <a:buChar char="•"/>
              <a:defRPr sz="5200">
                <a:latin typeface="Gill Sans"/>
                <a:ea typeface="Gill Sans"/>
                <a:cs typeface="Gill Sans"/>
                <a:sym typeface="Gill Sans"/>
              </a:defRPr>
            </a:lvl2pPr>
            <a:lvl3pPr marL="1727200" marR="0" indent="-571500">
              <a:spcBef>
                <a:spcPts val="3400"/>
              </a:spcBef>
              <a:buSzPct val="171000"/>
              <a:buFont typeface="Gill Sans"/>
              <a:defRPr sz="5200">
                <a:latin typeface="Gill Sans"/>
                <a:ea typeface="Gill Sans"/>
                <a:cs typeface="Gill Sans"/>
                <a:sym typeface="Gill Sans"/>
              </a:defRPr>
            </a:lvl3pPr>
            <a:lvl4pPr marL="2171700" marR="0" indent="-571500">
              <a:spcBef>
                <a:spcPts val="3400"/>
              </a:spcBef>
              <a:buSzPct val="171000"/>
              <a:buFont typeface="Gill Sans"/>
              <a:buChar char="•"/>
              <a:defRPr sz="5200">
                <a:latin typeface="Gill Sans"/>
                <a:ea typeface="Gill Sans"/>
                <a:cs typeface="Gill Sans"/>
                <a:sym typeface="Gill Sans"/>
              </a:defRPr>
            </a:lvl4pPr>
            <a:lvl5pPr marL="2616200" marR="0" indent="-571500">
              <a:spcBef>
                <a:spcPts val="3400"/>
              </a:spcBef>
              <a:buSzPct val="171000"/>
              <a:buFont typeface="Gill Sans"/>
              <a:buChar char="•"/>
              <a:defRPr sz="52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693"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0"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701" name="Body Level One…"/>
          <p:cNvSpPr txBox="1"/>
          <p:nvPr>
            <p:ph type="body" sz="half" idx="1"/>
          </p:nvPr>
        </p:nvSpPr>
        <p:spPr>
          <a:xfrm>
            <a:off x="2387600" y="7048500"/>
            <a:ext cx="19596100" cy="6667500"/>
          </a:xfrm>
          <a:prstGeom prst="rect">
            <a:avLst/>
          </a:prstGeom>
        </p:spPr>
        <p:txBody>
          <a:bodyPr/>
          <a:lstStyle>
            <a:lvl1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702"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9" name="Slide Number"/>
          <p:cNvSpPr txBox="1"/>
          <p:nvPr>
            <p:ph type="sldNum" sz="quarter" idx="2"/>
          </p:nvPr>
        </p:nvSpPr>
        <p:spPr>
          <a:xfrm>
            <a:off x="11842749" y="13246100"/>
            <a:ext cx="698501" cy="812800"/>
          </a:xfrm>
          <a:prstGeom prst="rect">
            <a:avLst/>
          </a:prstGeom>
        </p:spPr>
        <p:txBody>
          <a:bodyPr/>
          <a:lstStyle>
            <a:lvl1pPr>
              <a:defRPr sz="4600">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16"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717" name="Body Level One…"/>
          <p:cNvSpPr txBox="1"/>
          <p:nvPr>
            <p:ph type="body" sz="half" idx="1"/>
          </p:nvPr>
        </p:nvSpPr>
        <p:spPr>
          <a:xfrm>
            <a:off x="2387600" y="7048500"/>
            <a:ext cx="19596100" cy="6667500"/>
          </a:xfrm>
          <a:prstGeom prst="rect">
            <a:avLst/>
          </a:prstGeom>
        </p:spPr>
        <p:txBody>
          <a:bodyPr/>
          <a:lstStyle>
            <a:lvl1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718" name="Slide Number"/>
          <p:cNvSpPr txBox="1"/>
          <p:nvPr>
            <p:ph type="sldNum" sz="quarter" idx="2"/>
          </p:nvPr>
        </p:nvSpPr>
        <p:spPr>
          <a:xfrm>
            <a:off x="11842749" y="13246100"/>
            <a:ext cx="698501" cy="812800"/>
          </a:xfrm>
          <a:prstGeom prst="rect">
            <a:avLst/>
          </a:prstGeom>
        </p:spPr>
        <p:txBody>
          <a:bodyPr/>
          <a:lstStyle>
            <a:lvl1pPr>
              <a:defRPr sz="4600">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725" name="Title Text"/>
          <p:cNvSpPr txBox="1"/>
          <p:nvPr>
            <p:ph type="title"/>
          </p:nvPr>
        </p:nvSpPr>
        <p:spPr>
          <a:xfrm>
            <a:off x="2387600" y="335965"/>
            <a:ext cx="19596100" cy="3468271"/>
          </a:xfrm>
          <a:prstGeom prst="rect">
            <a:avLst/>
          </a:prstGeom>
        </p:spPr>
        <p:txBody>
          <a:bodyPr/>
          <a:lstStyle>
            <a:lvl1pPr marL="0" marR="0" indent="0">
              <a:defRPr sz="11400">
                <a:latin typeface="Gill Sans"/>
                <a:ea typeface="Gill Sans"/>
                <a:cs typeface="Gill Sans"/>
                <a:sym typeface="Gill Sans"/>
              </a:defRPr>
            </a:lvl1pPr>
          </a:lstStyle>
          <a:p>
            <a:pPr/>
            <a:r>
              <a:t>Title Text</a:t>
            </a:r>
          </a:p>
        </p:txBody>
      </p:sp>
      <p:sp>
        <p:nvSpPr>
          <p:cNvPr id="726" name="Body Level One…"/>
          <p:cNvSpPr txBox="1"/>
          <p:nvPr>
            <p:ph type="body" idx="1"/>
          </p:nvPr>
        </p:nvSpPr>
        <p:spPr>
          <a:xfrm>
            <a:off x="2387600" y="3804234"/>
            <a:ext cx="19596100" cy="8203032"/>
          </a:xfrm>
          <a:prstGeom prst="rect">
            <a:avLst/>
          </a:prstGeom>
        </p:spPr>
        <p:txBody>
          <a:bodyPr anchor="ctr"/>
          <a:lstStyle>
            <a:lvl1pPr marL="838200" marR="0" indent="-571500">
              <a:spcBef>
                <a:spcPts val="3400"/>
              </a:spcBef>
              <a:buSzPct val="171000"/>
              <a:buFont typeface="Gill Sans"/>
              <a:defRPr sz="5200">
                <a:latin typeface="Gill Sans"/>
                <a:ea typeface="Gill Sans"/>
                <a:cs typeface="Gill Sans"/>
                <a:sym typeface="Gill Sans"/>
              </a:defRPr>
            </a:lvl1pPr>
            <a:lvl2pPr marL="1282700" marR="0" indent="-571500">
              <a:spcBef>
                <a:spcPts val="3400"/>
              </a:spcBef>
              <a:buSzPct val="171000"/>
              <a:buFont typeface="Gill Sans"/>
              <a:buChar char="•"/>
              <a:defRPr sz="5200">
                <a:latin typeface="Gill Sans"/>
                <a:ea typeface="Gill Sans"/>
                <a:cs typeface="Gill Sans"/>
                <a:sym typeface="Gill Sans"/>
              </a:defRPr>
            </a:lvl2pPr>
            <a:lvl3pPr marL="1727200" marR="0" indent="-571500">
              <a:spcBef>
                <a:spcPts val="3400"/>
              </a:spcBef>
              <a:buSzPct val="171000"/>
              <a:buFont typeface="Gill Sans"/>
              <a:defRPr sz="5200">
                <a:latin typeface="Gill Sans"/>
                <a:ea typeface="Gill Sans"/>
                <a:cs typeface="Gill Sans"/>
                <a:sym typeface="Gill Sans"/>
              </a:defRPr>
            </a:lvl3pPr>
            <a:lvl4pPr marL="2171700" marR="0" indent="-571500">
              <a:spcBef>
                <a:spcPts val="3400"/>
              </a:spcBef>
              <a:buSzPct val="171000"/>
              <a:buFont typeface="Gill Sans"/>
              <a:buChar char="•"/>
              <a:defRPr sz="5200">
                <a:latin typeface="Gill Sans"/>
                <a:ea typeface="Gill Sans"/>
                <a:cs typeface="Gill Sans"/>
                <a:sym typeface="Gill Sans"/>
              </a:defRPr>
            </a:lvl4pPr>
            <a:lvl5pPr marL="2616200" marR="0" indent="-571500">
              <a:spcBef>
                <a:spcPts val="3400"/>
              </a:spcBef>
              <a:buSzPct val="171000"/>
              <a:buFont typeface="Gill Sans"/>
              <a:buChar char="•"/>
              <a:defRPr sz="52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727" name="Slide Number"/>
          <p:cNvSpPr txBox="1"/>
          <p:nvPr>
            <p:ph type="sldNum" sz="quarter" idx="2"/>
          </p:nvPr>
        </p:nvSpPr>
        <p:spPr>
          <a:xfrm>
            <a:off x="11842749" y="13246100"/>
            <a:ext cx="698501" cy="812800"/>
          </a:xfrm>
          <a:prstGeom prst="rect">
            <a:avLst/>
          </a:prstGeom>
        </p:spPr>
        <p:txBody>
          <a:bodyPr/>
          <a:lstStyle>
            <a:lvl1pPr>
              <a:defRPr sz="4600">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78" name="Body Level One…"/>
          <p:cNvSpPr txBox="1"/>
          <p:nvPr>
            <p:ph type="body" sz="half" idx="1"/>
          </p:nvPr>
        </p:nvSpPr>
        <p:spPr>
          <a:xfrm>
            <a:off x="2387600" y="7048500"/>
            <a:ext cx="19596100" cy="6667500"/>
          </a:xfrm>
          <a:prstGeom prst="rect">
            <a:avLst/>
          </a:prstGeom>
        </p:spPr>
        <p:txBody>
          <a:bodyPr/>
          <a:lstStyle>
            <a:lvl1pPr marL="342900" marR="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342900" marR="0" indent="1143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342900" marR="0" indent="5715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342900" marR="0" indent="10287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342900" marR="0" indent="148590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34" name="Slide Number"/>
          <p:cNvSpPr txBox="1"/>
          <p:nvPr>
            <p:ph type="sldNum" sz="quarter" idx="2"/>
          </p:nvPr>
        </p:nvSpPr>
        <p:spPr>
          <a:xfrm>
            <a:off x="11842749" y="13246100"/>
            <a:ext cx="698501" cy="812800"/>
          </a:xfrm>
          <a:prstGeom prst="rect">
            <a:avLst/>
          </a:prstGeom>
        </p:spPr>
        <p:txBody>
          <a:bodyPr/>
          <a:lstStyle>
            <a:lvl1pPr>
              <a:defRPr sz="4600">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1"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8" name="Title Text"/>
          <p:cNvSpPr txBox="1"/>
          <p:nvPr>
            <p:ph type="title"/>
          </p:nvPr>
        </p:nvSpPr>
        <p:spPr>
          <a:xfrm>
            <a:off x="2387600" y="0"/>
            <a:ext cx="19596100" cy="6946900"/>
          </a:xfrm>
          <a:prstGeom prst="rect">
            <a:avLst/>
          </a:prstGeom>
        </p:spPr>
        <p:txBody>
          <a:bodyPr anchor="b"/>
          <a:lstStyle>
            <a:lvl1pPr marL="0" marR="0" indent="0">
              <a:defRPr sz="11400">
                <a:solidFill>
                  <a:srgbClr val="FFFFFF"/>
                </a:solidFill>
                <a:uFill>
                  <a:solidFill>
                    <a:srgbClr val="FFFFFF"/>
                  </a:solidFill>
                </a:uFill>
                <a:latin typeface="Gill Sans"/>
                <a:ea typeface="Gill Sans"/>
                <a:cs typeface="Gill Sans"/>
                <a:sym typeface="Gill Sans"/>
              </a:defRPr>
            </a:lvl1pPr>
          </a:lstStyle>
          <a:p>
            <a:pPr/>
            <a:r>
              <a:t>Title Text</a:t>
            </a:r>
          </a:p>
        </p:txBody>
      </p:sp>
      <p:sp>
        <p:nvSpPr>
          <p:cNvPr id="749" name="Body Level One…"/>
          <p:cNvSpPr txBox="1"/>
          <p:nvPr>
            <p:ph type="body" sz="half" idx="1"/>
          </p:nvPr>
        </p:nvSpPr>
        <p:spPr>
          <a:xfrm>
            <a:off x="2387600" y="7048500"/>
            <a:ext cx="19596100" cy="6667500"/>
          </a:xfrm>
          <a:prstGeom prst="rect">
            <a:avLst/>
          </a:prstGeom>
        </p:spPr>
        <p:txBody>
          <a:bodyPr/>
          <a:lstStyle>
            <a:lvl1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1pPr>
            <a:lvl2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2pPr>
            <a:lvl3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3pPr>
            <a:lvl4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4pPr>
            <a:lvl5pPr marL="0" marR="0" indent="0" algn="ctr">
              <a:spcBef>
                <a:spcPts val="0"/>
              </a:spcBef>
              <a:buClrTx/>
              <a:buSzTx/>
              <a:buFontTx/>
              <a:buNone/>
              <a:defRPr sz="4600">
                <a:solidFill>
                  <a:srgbClr val="FFFFFF"/>
                </a:solidFill>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750"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7"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4"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1"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8" name="Slide Number"/>
          <p:cNvSpPr txBox="1"/>
          <p:nvPr>
            <p:ph type="sldNum" sz="quarter" idx="2"/>
          </p:nvPr>
        </p:nvSpPr>
        <p:spPr>
          <a:xfrm>
            <a:off x="11842749" y="13246100"/>
            <a:ext cx="698501" cy="812800"/>
          </a:xfrm>
          <a:prstGeom prst="rect">
            <a:avLst/>
          </a:prstGeom>
        </p:spPr>
        <p:txBody>
          <a:bodyPr/>
          <a:lstStyle>
            <a:lvl1pPr>
              <a:defRPr sz="4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785" name="Title Text"/>
          <p:cNvSpPr txBox="1"/>
          <p:nvPr>
            <p:ph type="title"/>
          </p:nvPr>
        </p:nvSpPr>
        <p:spPr>
          <a:xfrm>
            <a:off x="2387600" y="355600"/>
            <a:ext cx="19596100" cy="3429000"/>
          </a:xfrm>
          <a:prstGeom prst="rect">
            <a:avLst/>
          </a:prstGeom>
        </p:spPr>
        <p:txBody>
          <a:bodyPr/>
          <a:lstStyle>
            <a:lvl1pPr marL="0" marR="0" indent="0" defTabSz="825500">
              <a:defRPr sz="10800">
                <a:uFillTx/>
                <a:latin typeface="Gill Sans"/>
                <a:ea typeface="Gill Sans"/>
                <a:cs typeface="Gill Sans"/>
                <a:sym typeface="Gill Sans"/>
              </a:defRPr>
            </a:lvl1pPr>
          </a:lstStyle>
          <a:p>
            <a:pPr/>
            <a:r>
              <a:t>Title Text</a:t>
            </a:r>
          </a:p>
        </p:txBody>
      </p:sp>
      <p:sp>
        <p:nvSpPr>
          <p:cNvPr id="786" name="Body Level One…"/>
          <p:cNvSpPr txBox="1"/>
          <p:nvPr>
            <p:ph type="body" idx="1"/>
          </p:nvPr>
        </p:nvSpPr>
        <p:spPr>
          <a:xfrm>
            <a:off x="2387600" y="3898900"/>
            <a:ext cx="19596100" cy="8013700"/>
          </a:xfrm>
          <a:prstGeom prst="rect">
            <a:avLst/>
          </a:prstGeom>
        </p:spPr>
        <p:txBody>
          <a:bodyPr anchor="ctr"/>
          <a:lstStyle>
            <a:lvl1pPr marL="889000" marR="0" indent="-571500" defTabSz="825500">
              <a:spcBef>
                <a:spcPts val="3400"/>
              </a:spcBef>
              <a:buClrTx/>
              <a:buSzPct val="171000"/>
              <a:buFontTx/>
              <a:defRPr sz="5000">
                <a:uFillTx/>
                <a:latin typeface="Gill Sans"/>
                <a:ea typeface="Gill Sans"/>
                <a:cs typeface="Gill Sans"/>
                <a:sym typeface="Gill Sans"/>
              </a:defRPr>
            </a:lvl1pPr>
            <a:lvl2pPr marL="1333500" marR="0" indent="-571500" defTabSz="825500">
              <a:spcBef>
                <a:spcPts val="3400"/>
              </a:spcBef>
              <a:buClrTx/>
              <a:buSzPct val="171000"/>
              <a:buFontTx/>
              <a:buChar char="•"/>
              <a:defRPr sz="5000">
                <a:uFillTx/>
                <a:latin typeface="Gill Sans"/>
                <a:ea typeface="Gill Sans"/>
                <a:cs typeface="Gill Sans"/>
                <a:sym typeface="Gill Sans"/>
              </a:defRPr>
            </a:lvl2pPr>
            <a:lvl3pPr marL="1778000" marR="0" indent="-571500" defTabSz="825500">
              <a:spcBef>
                <a:spcPts val="3400"/>
              </a:spcBef>
              <a:buClrTx/>
              <a:buSzPct val="171000"/>
              <a:buFontTx/>
              <a:defRPr sz="5000">
                <a:uFillTx/>
                <a:latin typeface="Gill Sans"/>
                <a:ea typeface="Gill Sans"/>
                <a:cs typeface="Gill Sans"/>
                <a:sym typeface="Gill Sans"/>
              </a:defRPr>
            </a:lvl3pPr>
            <a:lvl4pPr marL="2222500" marR="0" indent="-571500" defTabSz="825500">
              <a:spcBef>
                <a:spcPts val="3400"/>
              </a:spcBef>
              <a:buClrTx/>
              <a:buSzPct val="171000"/>
              <a:buFontTx/>
              <a:buChar char="•"/>
              <a:defRPr sz="5000">
                <a:uFillTx/>
                <a:latin typeface="Gill Sans"/>
                <a:ea typeface="Gill Sans"/>
                <a:cs typeface="Gill Sans"/>
                <a:sym typeface="Gill Sans"/>
              </a:defRPr>
            </a:lvl4pPr>
            <a:lvl5pPr marL="2667000" marR="0" indent="-571500" defTabSz="825500">
              <a:spcBef>
                <a:spcPts val="3400"/>
              </a:spcBef>
              <a:buClrTx/>
              <a:buSzPct val="171000"/>
              <a:buFontTx/>
              <a:buChar char="•"/>
              <a:defRPr sz="50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787" name="Slide Number"/>
          <p:cNvSpPr txBox="1"/>
          <p:nvPr>
            <p:ph type="sldNum" sz="quarter" idx="2"/>
          </p:nvPr>
        </p:nvSpPr>
        <p:spPr>
          <a:xfrm>
            <a:off x="11997796" y="13169900"/>
            <a:ext cx="342901" cy="368300"/>
          </a:xfrm>
          <a:prstGeom prst="rect">
            <a:avLst/>
          </a:prstGeom>
        </p:spPr>
        <p:txBody>
          <a:bodyPr/>
          <a:lstStyle>
            <a:lvl1pPr defTabSz="825500">
              <a:defRPr sz="18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794" name="Slide Number"/>
          <p:cNvSpPr txBox="1"/>
          <p:nvPr>
            <p:ph type="sldNum" sz="quarter" idx="2"/>
          </p:nvPr>
        </p:nvSpPr>
        <p:spPr>
          <a:xfrm>
            <a:off x="11976099" y="13081000"/>
            <a:ext cx="419101" cy="457200"/>
          </a:xfrm>
          <a:prstGeom prst="rect">
            <a:avLst/>
          </a:prstGeom>
        </p:spPr>
        <p:txBody>
          <a:bodyPr/>
          <a:lstStyle>
            <a:lvl1pPr defTabSz="825500">
              <a:defRPr>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spTree>
      <p:nvGrpSpPr>
        <p:cNvPr id="1" name=""/>
        <p:cNvGrpSpPr/>
        <p:nvPr/>
      </p:nvGrpSpPr>
      <p:grpSpPr>
        <a:xfrm>
          <a:off x="0" y="0"/>
          <a:ext cx="0" cy="0"/>
          <a:chOff x="0" y="0"/>
          <a:chExt cx="0" cy="0"/>
        </a:xfrm>
      </p:grpSpPr>
      <p:sp>
        <p:nvSpPr>
          <p:cNvPr id="801" name="Title Text"/>
          <p:cNvSpPr txBox="1"/>
          <p:nvPr>
            <p:ph type="title"/>
          </p:nvPr>
        </p:nvSpPr>
        <p:spPr>
          <a:xfrm>
            <a:off x="2387600" y="355600"/>
            <a:ext cx="19596100" cy="3429000"/>
          </a:xfrm>
          <a:prstGeom prst="rect">
            <a:avLst/>
          </a:prstGeom>
        </p:spPr>
        <p:txBody>
          <a:bodyPr/>
          <a:lstStyle>
            <a:lvl1pPr marL="0" marR="0" indent="0" defTabSz="825500">
              <a:defRPr sz="10800">
                <a:uFillTx/>
                <a:latin typeface="Gill Sans"/>
                <a:ea typeface="Gill Sans"/>
                <a:cs typeface="Gill Sans"/>
                <a:sym typeface="Gill Sans"/>
              </a:defRPr>
            </a:lvl1pPr>
          </a:lstStyle>
          <a:p>
            <a:pPr/>
            <a:r>
              <a:t>Title Text</a:t>
            </a:r>
          </a:p>
        </p:txBody>
      </p:sp>
      <p:sp>
        <p:nvSpPr>
          <p:cNvPr id="802" name="Body Level One…"/>
          <p:cNvSpPr txBox="1"/>
          <p:nvPr>
            <p:ph type="body" idx="1"/>
          </p:nvPr>
        </p:nvSpPr>
        <p:spPr>
          <a:xfrm>
            <a:off x="2387600" y="3898900"/>
            <a:ext cx="19596100" cy="8013700"/>
          </a:xfrm>
          <a:prstGeom prst="rect">
            <a:avLst/>
          </a:prstGeom>
        </p:spPr>
        <p:txBody>
          <a:bodyPr anchor="ctr"/>
          <a:lstStyle>
            <a:lvl1pPr marL="889000" marR="0" indent="-571500" defTabSz="825500">
              <a:spcBef>
                <a:spcPts val="3400"/>
              </a:spcBef>
              <a:buClrTx/>
              <a:buSzPct val="171000"/>
              <a:buFontTx/>
              <a:defRPr sz="5000">
                <a:uFillTx/>
                <a:latin typeface="Gill Sans"/>
                <a:ea typeface="Gill Sans"/>
                <a:cs typeface="Gill Sans"/>
                <a:sym typeface="Gill Sans"/>
              </a:defRPr>
            </a:lvl1pPr>
            <a:lvl2pPr marL="1333500" marR="0" indent="-571500" defTabSz="825500">
              <a:spcBef>
                <a:spcPts val="3400"/>
              </a:spcBef>
              <a:buClrTx/>
              <a:buSzPct val="171000"/>
              <a:buFontTx/>
              <a:buChar char="•"/>
              <a:defRPr sz="5000">
                <a:uFillTx/>
                <a:latin typeface="Gill Sans"/>
                <a:ea typeface="Gill Sans"/>
                <a:cs typeface="Gill Sans"/>
                <a:sym typeface="Gill Sans"/>
              </a:defRPr>
            </a:lvl2pPr>
            <a:lvl3pPr marL="1778000" marR="0" indent="-571500" defTabSz="825500">
              <a:spcBef>
                <a:spcPts val="3400"/>
              </a:spcBef>
              <a:buClrTx/>
              <a:buSzPct val="171000"/>
              <a:buFontTx/>
              <a:defRPr sz="5000">
                <a:uFillTx/>
                <a:latin typeface="Gill Sans"/>
                <a:ea typeface="Gill Sans"/>
                <a:cs typeface="Gill Sans"/>
                <a:sym typeface="Gill Sans"/>
              </a:defRPr>
            </a:lvl3pPr>
            <a:lvl4pPr marL="2222500" marR="0" indent="-571500" defTabSz="825500">
              <a:spcBef>
                <a:spcPts val="3400"/>
              </a:spcBef>
              <a:buClrTx/>
              <a:buSzPct val="171000"/>
              <a:buFontTx/>
              <a:buChar char="•"/>
              <a:defRPr sz="5000">
                <a:uFillTx/>
                <a:latin typeface="Gill Sans"/>
                <a:ea typeface="Gill Sans"/>
                <a:cs typeface="Gill Sans"/>
                <a:sym typeface="Gill Sans"/>
              </a:defRPr>
            </a:lvl4pPr>
            <a:lvl5pPr marL="2667000" marR="0" indent="-571500" defTabSz="825500">
              <a:spcBef>
                <a:spcPts val="3400"/>
              </a:spcBef>
              <a:buClrTx/>
              <a:buSzPct val="171000"/>
              <a:buFontTx/>
              <a:buChar char="•"/>
              <a:defRPr sz="50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803" name="Slide Number"/>
          <p:cNvSpPr txBox="1"/>
          <p:nvPr>
            <p:ph type="sldNum" sz="quarter" idx="2"/>
          </p:nvPr>
        </p:nvSpPr>
        <p:spPr>
          <a:xfrm>
            <a:off x="11997796" y="13169900"/>
            <a:ext cx="342901" cy="368300"/>
          </a:xfrm>
          <a:prstGeom prst="rect">
            <a:avLst/>
          </a:prstGeom>
        </p:spPr>
        <p:txBody>
          <a:bodyPr/>
          <a:lstStyle>
            <a:lvl1pPr defTabSz="825500">
              <a:defRPr sz="18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 Id="rId93" Type="http://schemas.openxmlformats.org/officeDocument/2006/relationships/slideLayout" Target="../slideLayouts/slideLayout92.xml"/><Relationship Id="rId94" Type="http://schemas.openxmlformats.org/officeDocument/2006/relationships/slideLayout" Target="../slideLayouts/slideLayout93.xml"/><Relationship Id="rId95" Type="http://schemas.openxmlformats.org/officeDocument/2006/relationships/slideLayout" Target="../slideLayouts/slideLayout94.xml"/><Relationship Id="rId96" Type="http://schemas.openxmlformats.org/officeDocument/2006/relationships/slideLayout" Target="../slideLayouts/slideLayout95.xml"/><Relationship Id="rId97" Type="http://schemas.openxmlformats.org/officeDocument/2006/relationships/slideLayout" Target="../slideLayouts/slideLayout96.xml"/><Relationship Id="rId98" Type="http://schemas.openxmlformats.org/officeDocument/2006/relationships/slideLayout" Target="../slideLayouts/slideLayout97.xml"/><Relationship Id="rId99" Type="http://schemas.openxmlformats.org/officeDocument/2006/relationships/slideLayout" Target="../slideLayouts/slideLayout98.xml"/><Relationship Id="rId100" Type="http://schemas.openxmlformats.org/officeDocument/2006/relationships/slideLayout" Target="../slideLayouts/slideLayout99.xml"/><Relationship Id="rId101" Type="http://schemas.openxmlformats.org/officeDocument/2006/relationships/slideLayout" Target="../slideLayouts/slideLayout100.xml"/><Relationship Id="rId102" Type="http://schemas.openxmlformats.org/officeDocument/2006/relationships/slideLayout" Target="../slideLayouts/slideLayout101.xml"/><Relationship Id="rId103" Type="http://schemas.openxmlformats.org/officeDocument/2006/relationships/slideLayout" Target="../slideLayouts/slideLayout102.xml"/><Relationship Id="rId10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828800" y="762000"/>
            <a:ext cx="20713700" cy="320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828800" y="3962400"/>
            <a:ext cx="20713700" cy="975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9810413" y="12496800"/>
            <a:ext cx="419101" cy="469900"/>
          </a:xfrm>
          <a:prstGeom prst="rect">
            <a:avLst/>
          </a:prstGeom>
          <a:ln w="12700">
            <a:miter lim="400000"/>
          </a:ln>
        </p:spPr>
        <p:txBody>
          <a:bodyPr wrap="none" lIns="50800" tIns="50800" rIns="50800" bIns="50800">
            <a:spAutoFit/>
          </a:bodyPr>
          <a:lstStyle>
            <a:lvl1pPr defTabSz="584200">
              <a:defRPr sz="2400">
                <a:uFill>
                  <a:solidFill>
                    <a:srgbClr val="000000"/>
                  </a:solidFill>
                </a:uFill>
                <a:latin typeface="Times Roman"/>
                <a:ea typeface="Times Roman"/>
                <a:cs typeface="Times Roman"/>
                <a:sym typeface="Times Roma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Lst>
  <p:transition xmlns:p14="http://schemas.microsoft.com/office/powerpoint/2010/main" spd="med" advClick="1"/>
  <p:txStyles>
    <p:titleStyle>
      <a:lvl1pPr marL="30162" marR="81279" indent="-30162" algn="ctr" defTabSz="914400" rtl="0" latinLnBrk="0">
        <a:lnSpc>
          <a:spcPct val="100000"/>
        </a:lnSpc>
        <a:spcBef>
          <a:spcPts val="0"/>
        </a:spcBef>
        <a:spcAft>
          <a:spcPts val="0"/>
        </a:spcAft>
        <a:buClrTx/>
        <a:buSzTx/>
        <a:buFontTx/>
        <a:buNone/>
        <a:tabLst/>
        <a:defRPr b="0" baseline="0" cap="none" i="0" spc="0" strike="noStrike" sz="8600" u="none">
          <a:solidFill>
            <a:srgbClr val="000000"/>
          </a:solidFill>
          <a:uFill>
            <a:solidFill>
              <a:srgbClr val="000000"/>
            </a:solidFill>
          </a:uFill>
          <a:latin typeface="Times Roman"/>
          <a:ea typeface="Times Roman"/>
          <a:cs typeface="Times Roman"/>
          <a:sym typeface="Times Roman"/>
        </a:defRPr>
      </a:lvl1pPr>
      <a:lvl2pPr marL="30162" marR="81279" indent="10477" algn="ctr" defTabSz="914400" rtl="0" latinLnBrk="0">
        <a:lnSpc>
          <a:spcPct val="100000"/>
        </a:lnSpc>
        <a:spcBef>
          <a:spcPts val="0"/>
        </a:spcBef>
        <a:spcAft>
          <a:spcPts val="0"/>
        </a:spcAft>
        <a:buClrTx/>
        <a:buSzTx/>
        <a:buFontTx/>
        <a:buNone/>
        <a:tabLst/>
        <a:defRPr b="0" baseline="0" cap="none" i="0" spc="0" strike="noStrike" sz="8600" u="none">
          <a:solidFill>
            <a:srgbClr val="000000"/>
          </a:solidFill>
          <a:uFill>
            <a:solidFill>
              <a:srgbClr val="000000"/>
            </a:solidFill>
          </a:uFill>
          <a:latin typeface="Times Roman"/>
          <a:ea typeface="Times Roman"/>
          <a:cs typeface="Times Roman"/>
          <a:sym typeface="Times Roman"/>
        </a:defRPr>
      </a:lvl2pPr>
      <a:lvl3pPr marL="30162" marR="81279" indent="10477" algn="ctr" defTabSz="914400" rtl="0" latinLnBrk="0">
        <a:lnSpc>
          <a:spcPct val="100000"/>
        </a:lnSpc>
        <a:spcBef>
          <a:spcPts val="0"/>
        </a:spcBef>
        <a:spcAft>
          <a:spcPts val="0"/>
        </a:spcAft>
        <a:buClrTx/>
        <a:buSzTx/>
        <a:buFontTx/>
        <a:buNone/>
        <a:tabLst/>
        <a:defRPr b="0" baseline="0" cap="none" i="0" spc="0" strike="noStrike" sz="8600" u="none">
          <a:solidFill>
            <a:srgbClr val="000000"/>
          </a:solidFill>
          <a:uFill>
            <a:solidFill>
              <a:srgbClr val="000000"/>
            </a:solidFill>
          </a:uFill>
          <a:latin typeface="Times Roman"/>
          <a:ea typeface="Times Roman"/>
          <a:cs typeface="Times Roman"/>
          <a:sym typeface="Times Roman"/>
        </a:defRPr>
      </a:lvl3pPr>
      <a:lvl4pPr marL="30162" marR="81279" indent="10477" algn="ctr" defTabSz="914400" rtl="0" latinLnBrk="0">
        <a:lnSpc>
          <a:spcPct val="100000"/>
        </a:lnSpc>
        <a:spcBef>
          <a:spcPts val="0"/>
        </a:spcBef>
        <a:spcAft>
          <a:spcPts val="0"/>
        </a:spcAft>
        <a:buClrTx/>
        <a:buSzTx/>
        <a:buFontTx/>
        <a:buNone/>
        <a:tabLst/>
        <a:defRPr b="0" baseline="0" cap="none" i="0" spc="0" strike="noStrike" sz="8600" u="none">
          <a:solidFill>
            <a:srgbClr val="000000"/>
          </a:solidFill>
          <a:uFill>
            <a:solidFill>
              <a:srgbClr val="000000"/>
            </a:solidFill>
          </a:uFill>
          <a:latin typeface="Times Roman"/>
          <a:ea typeface="Times Roman"/>
          <a:cs typeface="Times Roman"/>
          <a:sym typeface="Times Roman"/>
        </a:defRPr>
      </a:lvl4pPr>
      <a:lvl5pPr marL="30162" marR="81279" indent="10477" algn="ctr" defTabSz="914400" rtl="0" latinLnBrk="0">
        <a:lnSpc>
          <a:spcPct val="100000"/>
        </a:lnSpc>
        <a:spcBef>
          <a:spcPts val="0"/>
        </a:spcBef>
        <a:spcAft>
          <a:spcPts val="0"/>
        </a:spcAft>
        <a:buClrTx/>
        <a:buSzTx/>
        <a:buFontTx/>
        <a:buNone/>
        <a:tabLst/>
        <a:defRPr b="0" baseline="0" cap="none" i="0" spc="0" strike="noStrike" sz="8600" u="none">
          <a:solidFill>
            <a:srgbClr val="000000"/>
          </a:solidFill>
          <a:uFill>
            <a:solidFill>
              <a:srgbClr val="000000"/>
            </a:solidFill>
          </a:uFill>
          <a:latin typeface="Times Roman"/>
          <a:ea typeface="Times Roman"/>
          <a:cs typeface="Times Roman"/>
          <a:sym typeface="Times Roman"/>
        </a:defRPr>
      </a:lvl5pPr>
      <a:lvl6pPr marL="30162" marR="81279" indent="10477" algn="ctr" defTabSz="914400" rtl="0" latinLnBrk="0">
        <a:lnSpc>
          <a:spcPct val="100000"/>
        </a:lnSpc>
        <a:spcBef>
          <a:spcPts val="0"/>
        </a:spcBef>
        <a:spcAft>
          <a:spcPts val="0"/>
        </a:spcAft>
        <a:buClrTx/>
        <a:buSzTx/>
        <a:buFontTx/>
        <a:buNone/>
        <a:tabLst/>
        <a:defRPr b="0" baseline="0" cap="none" i="0" spc="0" strike="noStrike" sz="8600" u="none">
          <a:solidFill>
            <a:srgbClr val="000000"/>
          </a:solidFill>
          <a:uFill>
            <a:solidFill>
              <a:srgbClr val="000000"/>
            </a:solidFill>
          </a:uFill>
          <a:latin typeface="Times Roman"/>
          <a:ea typeface="Times Roman"/>
          <a:cs typeface="Times Roman"/>
          <a:sym typeface="Times Roman"/>
        </a:defRPr>
      </a:lvl6pPr>
      <a:lvl7pPr marL="30162" marR="81279" indent="10477" algn="ctr" defTabSz="914400" rtl="0" latinLnBrk="0">
        <a:lnSpc>
          <a:spcPct val="100000"/>
        </a:lnSpc>
        <a:spcBef>
          <a:spcPts val="0"/>
        </a:spcBef>
        <a:spcAft>
          <a:spcPts val="0"/>
        </a:spcAft>
        <a:buClrTx/>
        <a:buSzTx/>
        <a:buFontTx/>
        <a:buNone/>
        <a:tabLst/>
        <a:defRPr b="0" baseline="0" cap="none" i="0" spc="0" strike="noStrike" sz="8600" u="none">
          <a:solidFill>
            <a:srgbClr val="000000"/>
          </a:solidFill>
          <a:uFill>
            <a:solidFill>
              <a:srgbClr val="000000"/>
            </a:solidFill>
          </a:uFill>
          <a:latin typeface="Times Roman"/>
          <a:ea typeface="Times Roman"/>
          <a:cs typeface="Times Roman"/>
          <a:sym typeface="Times Roman"/>
        </a:defRPr>
      </a:lvl7pPr>
      <a:lvl8pPr marL="30162" marR="81279" indent="10477" algn="ctr" defTabSz="914400" rtl="0" latinLnBrk="0">
        <a:lnSpc>
          <a:spcPct val="100000"/>
        </a:lnSpc>
        <a:spcBef>
          <a:spcPts val="0"/>
        </a:spcBef>
        <a:spcAft>
          <a:spcPts val="0"/>
        </a:spcAft>
        <a:buClrTx/>
        <a:buSzTx/>
        <a:buFontTx/>
        <a:buNone/>
        <a:tabLst/>
        <a:defRPr b="0" baseline="0" cap="none" i="0" spc="0" strike="noStrike" sz="8600" u="none">
          <a:solidFill>
            <a:srgbClr val="000000"/>
          </a:solidFill>
          <a:uFill>
            <a:solidFill>
              <a:srgbClr val="000000"/>
            </a:solidFill>
          </a:uFill>
          <a:latin typeface="Times Roman"/>
          <a:ea typeface="Times Roman"/>
          <a:cs typeface="Times Roman"/>
          <a:sym typeface="Times Roman"/>
        </a:defRPr>
      </a:lvl8pPr>
      <a:lvl9pPr marL="30162" marR="81279" indent="10477" algn="ctr" defTabSz="914400" rtl="0" latinLnBrk="0">
        <a:lnSpc>
          <a:spcPct val="100000"/>
        </a:lnSpc>
        <a:spcBef>
          <a:spcPts val="0"/>
        </a:spcBef>
        <a:spcAft>
          <a:spcPts val="0"/>
        </a:spcAft>
        <a:buClrTx/>
        <a:buSzTx/>
        <a:buFontTx/>
        <a:buNone/>
        <a:tabLst/>
        <a:defRPr b="0" baseline="0" cap="none" i="0" spc="0" strike="noStrike" sz="8600" u="none">
          <a:solidFill>
            <a:srgbClr val="000000"/>
          </a:solidFill>
          <a:uFill>
            <a:solidFill>
              <a:srgbClr val="000000"/>
            </a:solidFill>
          </a:uFill>
          <a:latin typeface="Times Roman"/>
          <a:ea typeface="Times Roman"/>
          <a:cs typeface="Times Roman"/>
          <a:sym typeface="Times Roman"/>
        </a:defRPr>
      </a:lvl9pPr>
    </p:titleStyle>
    <p:bodyStyle>
      <a:lvl1pPr marL="382586" marR="81279" indent="-342900" algn="l" defTabSz="914400" rtl="0" latinLnBrk="0">
        <a:lnSpc>
          <a:spcPct val="100000"/>
        </a:lnSpc>
        <a:spcBef>
          <a:spcPts val="1500"/>
        </a:spcBef>
        <a:spcAft>
          <a:spcPts val="0"/>
        </a:spcAft>
        <a:buClr>
          <a:srgbClr val="000000"/>
        </a:buClr>
        <a:buSzPct val="100000"/>
        <a:buFont typeface="Times Roman"/>
        <a:buChar char="•"/>
        <a:tabLst/>
        <a:defRPr b="0" baseline="0" cap="none" i="0" spc="0" strike="noStrike" sz="6000" u="none">
          <a:solidFill>
            <a:srgbClr val="000000"/>
          </a:solidFill>
          <a:uFill>
            <a:solidFill>
              <a:srgbClr val="000000"/>
            </a:solidFill>
          </a:uFill>
          <a:latin typeface="Times Roman"/>
          <a:ea typeface="Times Roman"/>
          <a:cs typeface="Times Roman"/>
          <a:sym typeface="Times Roman"/>
        </a:defRPr>
      </a:lvl1pPr>
      <a:lvl2pPr marL="775798" marR="81279" indent="-329711" algn="l" defTabSz="914400" rtl="0" latinLnBrk="0">
        <a:lnSpc>
          <a:spcPct val="100000"/>
        </a:lnSpc>
        <a:spcBef>
          <a:spcPts val="1500"/>
        </a:spcBef>
        <a:spcAft>
          <a:spcPts val="0"/>
        </a:spcAft>
        <a:buClr>
          <a:srgbClr val="000000"/>
        </a:buClr>
        <a:buSzPct val="100000"/>
        <a:buFont typeface="Times Roman"/>
        <a:buChar char="–"/>
        <a:tabLst/>
        <a:defRPr b="0" baseline="0" cap="none" i="0" spc="0" strike="noStrike" sz="6000" u="none">
          <a:solidFill>
            <a:srgbClr val="000000"/>
          </a:solidFill>
          <a:uFill>
            <a:solidFill>
              <a:srgbClr val="000000"/>
            </a:solidFill>
          </a:uFill>
          <a:latin typeface="Times Roman"/>
          <a:ea typeface="Times Roman"/>
          <a:cs typeface="Times Roman"/>
          <a:sym typeface="Times Roman"/>
        </a:defRPr>
      </a:lvl2pPr>
      <a:lvl3pPr marL="1201460" marR="81279" indent="-298173" algn="l" defTabSz="914400" rtl="0" latinLnBrk="0">
        <a:lnSpc>
          <a:spcPct val="100000"/>
        </a:lnSpc>
        <a:spcBef>
          <a:spcPts val="1500"/>
        </a:spcBef>
        <a:spcAft>
          <a:spcPts val="0"/>
        </a:spcAft>
        <a:buClr>
          <a:srgbClr val="000000"/>
        </a:buClr>
        <a:buSzPct val="100000"/>
        <a:buFont typeface="Times Roman"/>
        <a:buChar char="•"/>
        <a:tabLst/>
        <a:defRPr b="0" baseline="0" cap="none" i="0" spc="0" strike="noStrike" sz="6000" u="none">
          <a:solidFill>
            <a:srgbClr val="000000"/>
          </a:solidFill>
          <a:uFill>
            <a:solidFill>
              <a:srgbClr val="000000"/>
            </a:solidFill>
          </a:uFill>
          <a:latin typeface="Times Roman"/>
          <a:ea typeface="Times Roman"/>
          <a:cs typeface="Times Roman"/>
          <a:sym typeface="Times Roman"/>
        </a:defRPr>
      </a:lvl3pPr>
      <a:lvl4pPr marL="1721434" marR="81279" indent="-360947" algn="l" defTabSz="914400" rtl="0" latinLnBrk="0">
        <a:lnSpc>
          <a:spcPct val="100000"/>
        </a:lnSpc>
        <a:spcBef>
          <a:spcPts val="1500"/>
        </a:spcBef>
        <a:spcAft>
          <a:spcPts val="0"/>
        </a:spcAft>
        <a:buClr>
          <a:srgbClr val="000000"/>
        </a:buClr>
        <a:buSzPct val="100000"/>
        <a:buFont typeface="Times Roman"/>
        <a:buChar char="–"/>
        <a:tabLst/>
        <a:defRPr b="0" baseline="0" cap="none" i="0" spc="0" strike="noStrike" sz="6000" u="none">
          <a:solidFill>
            <a:srgbClr val="000000"/>
          </a:solidFill>
          <a:uFill>
            <a:solidFill>
              <a:srgbClr val="000000"/>
            </a:solidFill>
          </a:uFill>
          <a:latin typeface="Times Roman"/>
          <a:ea typeface="Times Roman"/>
          <a:cs typeface="Times Roman"/>
          <a:sym typeface="Times Roman"/>
        </a:defRPr>
      </a:lvl4pPr>
      <a:lvl5pPr marL="2178634" marR="81279" indent="-360947" algn="l" defTabSz="914400" rtl="0" latinLnBrk="0">
        <a:lnSpc>
          <a:spcPct val="100000"/>
        </a:lnSpc>
        <a:spcBef>
          <a:spcPts val="1500"/>
        </a:spcBef>
        <a:spcAft>
          <a:spcPts val="0"/>
        </a:spcAft>
        <a:buClr>
          <a:srgbClr val="000000"/>
        </a:buClr>
        <a:buSzPct val="100000"/>
        <a:buFont typeface="Times Roman"/>
        <a:buChar char="»"/>
        <a:tabLst/>
        <a:defRPr b="0" baseline="0" cap="none" i="0" spc="0" strike="noStrike" sz="6000" u="none">
          <a:solidFill>
            <a:srgbClr val="000000"/>
          </a:solidFill>
          <a:uFill>
            <a:solidFill>
              <a:srgbClr val="000000"/>
            </a:solidFill>
          </a:uFill>
          <a:latin typeface="Times Roman"/>
          <a:ea typeface="Times Roman"/>
          <a:cs typeface="Times Roman"/>
          <a:sym typeface="Times Roman"/>
        </a:defRPr>
      </a:lvl5pPr>
      <a:lvl6pPr marL="0" marR="81279" indent="40640" algn="l" defTabSz="914400" rtl="0" latinLnBrk="0">
        <a:lnSpc>
          <a:spcPct val="100000"/>
        </a:lnSpc>
        <a:spcBef>
          <a:spcPts val="1500"/>
        </a:spcBef>
        <a:spcAft>
          <a:spcPts val="0"/>
        </a:spcAft>
        <a:buClr>
          <a:srgbClr val="000000"/>
        </a:buClr>
        <a:buSzTx/>
        <a:buFont typeface="Times Roman"/>
        <a:buNone/>
        <a:tabLst/>
        <a:defRPr b="0" baseline="0" cap="none" i="0" spc="0" strike="noStrike" sz="6000" u="none">
          <a:solidFill>
            <a:srgbClr val="000000"/>
          </a:solidFill>
          <a:uFill>
            <a:solidFill>
              <a:srgbClr val="000000"/>
            </a:solidFill>
          </a:uFill>
          <a:latin typeface="Times Roman"/>
          <a:ea typeface="Times Roman"/>
          <a:cs typeface="Times Roman"/>
          <a:sym typeface="Times Roman"/>
        </a:defRPr>
      </a:lvl6pPr>
      <a:lvl7pPr marL="0" marR="81279" indent="40640" algn="l" defTabSz="914400" rtl="0" latinLnBrk="0">
        <a:lnSpc>
          <a:spcPct val="100000"/>
        </a:lnSpc>
        <a:spcBef>
          <a:spcPts val="1500"/>
        </a:spcBef>
        <a:spcAft>
          <a:spcPts val="0"/>
        </a:spcAft>
        <a:buClr>
          <a:srgbClr val="000000"/>
        </a:buClr>
        <a:buSzTx/>
        <a:buFont typeface="Times Roman"/>
        <a:buNone/>
        <a:tabLst/>
        <a:defRPr b="0" baseline="0" cap="none" i="0" spc="0" strike="noStrike" sz="6000" u="none">
          <a:solidFill>
            <a:srgbClr val="000000"/>
          </a:solidFill>
          <a:uFill>
            <a:solidFill>
              <a:srgbClr val="000000"/>
            </a:solidFill>
          </a:uFill>
          <a:latin typeface="Times Roman"/>
          <a:ea typeface="Times Roman"/>
          <a:cs typeface="Times Roman"/>
          <a:sym typeface="Times Roman"/>
        </a:defRPr>
      </a:lvl7pPr>
      <a:lvl8pPr marL="0" marR="81279" indent="40640" algn="l" defTabSz="914400" rtl="0" latinLnBrk="0">
        <a:lnSpc>
          <a:spcPct val="100000"/>
        </a:lnSpc>
        <a:spcBef>
          <a:spcPts val="1500"/>
        </a:spcBef>
        <a:spcAft>
          <a:spcPts val="0"/>
        </a:spcAft>
        <a:buClr>
          <a:srgbClr val="000000"/>
        </a:buClr>
        <a:buSzTx/>
        <a:buFont typeface="Times Roman"/>
        <a:buNone/>
        <a:tabLst/>
        <a:defRPr b="0" baseline="0" cap="none" i="0" spc="0" strike="noStrike" sz="6000" u="none">
          <a:solidFill>
            <a:srgbClr val="000000"/>
          </a:solidFill>
          <a:uFill>
            <a:solidFill>
              <a:srgbClr val="000000"/>
            </a:solidFill>
          </a:uFill>
          <a:latin typeface="Times Roman"/>
          <a:ea typeface="Times Roman"/>
          <a:cs typeface="Times Roman"/>
          <a:sym typeface="Times Roman"/>
        </a:defRPr>
      </a:lvl8pPr>
      <a:lvl9pPr marL="0" marR="81279" indent="40640" algn="l" defTabSz="914400" rtl="0" latinLnBrk="0">
        <a:lnSpc>
          <a:spcPct val="100000"/>
        </a:lnSpc>
        <a:spcBef>
          <a:spcPts val="1500"/>
        </a:spcBef>
        <a:spcAft>
          <a:spcPts val="0"/>
        </a:spcAft>
        <a:buClr>
          <a:srgbClr val="000000"/>
        </a:buClr>
        <a:buSzTx/>
        <a:buFont typeface="Times Roman"/>
        <a:buNone/>
        <a:tabLst/>
        <a:defRPr b="0" baseline="0" cap="none" i="0" spc="0" strike="noStrike" sz="6000" u="none">
          <a:solidFill>
            <a:srgbClr val="000000"/>
          </a:solidFill>
          <a:uFill>
            <a:solidFill>
              <a:srgbClr val="000000"/>
            </a:solidFill>
          </a:uFill>
          <a:latin typeface="Times Roman"/>
          <a:ea typeface="Times Roman"/>
          <a:cs typeface="Times Roman"/>
          <a:sym typeface="Times Roman"/>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Times Roman"/>
        </a:defRPr>
      </a:lvl1pPr>
      <a:lvl2pPr marL="0" marR="0" indent="0" algn="ctr" defTabSz="584200"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Times Roman"/>
        </a:defRPr>
      </a:lvl2pPr>
      <a:lvl3pPr marL="0" marR="0" indent="0" algn="ctr" defTabSz="584200"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Times Roman"/>
        </a:defRPr>
      </a:lvl3pPr>
      <a:lvl4pPr marL="0" marR="0" indent="0" algn="ctr" defTabSz="584200"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Times Roman"/>
        </a:defRPr>
      </a:lvl4pPr>
      <a:lvl5pPr marL="0" marR="0" indent="0" algn="ctr" defTabSz="584200"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Times Roman"/>
        </a:defRPr>
      </a:lvl5pPr>
      <a:lvl6pPr marL="0" marR="0" indent="0" algn="ctr" defTabSz="584200"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Times Roman"/>
        </a:defRPr>
      </a:lvl6pPr>
      <a:lvl7pPr marL="0" marR="0" indent="0" algn="ctr" defTabSz="584200"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Times Roman"/>
        </a:defRPr>
      </a:lvl7pPr>
      <a:lvl8pPr marL="0" marR="0" indent="0" algn="ctr" defTabSz="584200"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Times Roman"/>
        </a:defRPr>
      </a:lvl8pPr>
      <a:lvl9pPr marL="0" marR="0" indent="0" algn="ctr" defTabSz="584200"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000000"/>
            </a:solidFill>
          </a:uFill>
          <a:latin typeface="+mn-lt"/>
          <a:ea typeface="+mn-ea"/>
          <a:cs typeface="+mn-cs"/>
          <a:sym typeface="Times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jpeg"/><Relationship Id="rId3"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jpeg"/><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4" name="Toward a United Understanding…"/>
          <p:cNvSpPr txBox="1"/>
          <p:nvPr/>
        </p:nvSpPr>
        <p:spPr>
          <a:xfrm>
            <a:off x="4784301" y="1866576"/>
            <a:ext cx="14815398"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Toward a United Understanding</a:t>
            </a: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of  Daniel 11</a:t>
            </a: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 The Daniel 11 KOS and His</a:t>
            </a: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Time of the End Alliance</a:t>
            </a: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References in my paper </a:t>
            </a: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Daniel11Prophecy.com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68" name="(Jeremiah 50:9)"/>
          <p:cNvSpPr txBox="1"/>
          <p:nvPr/>
        </p:nvSpPr>
        <p:spPr>
          <a:xfrm>
            <a:off x="9663007" y="11200124"/>
            <a:ext cx="5923409"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6000">
                <a:uFill>
                  <a:solidFill>
                    <a:srgbClr val="000000"/>
                  </a:solidFill>
                </a:uFill>
              </a:defRPr>
            </a:lvl1pPr>
          </a:lstStyle>
          <a:p>
            <a:pPr/>
            <a:r>
              <a:t>(Jeremiah 50:9)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871" name="Line Line" descr="Line Line"/>
          <p:cNvPicPr>
            <a:picLocks noChangeAspect="1"/>
          </p:cNvPicPr>
          <p:nvPr/>
        </p:nvPicPr>
        <p:blipFill>
          <a:blip r:embed="rId3">
            <a:extLst/>
          </a:blip>
          <a:stretch>
            <a:fillRect/>
          </a:stretch>
        </p:blipFill>
        <p:spPr>
          <a:xfrm>
            <a:off x="9369622" y="8208457"/>
            <a:ext cx="964643" cy="1025237"/>
          </a:xfrm>
          <a:prstGeom prst="rect">
            <a:avLst/>
          </a:prstGeom>
          <a:ln w="12700">
            <a:miter lim="400000"/>
          </a:ln>
          <a:effectLst>
            <a:outerShdw sx="100000" sy="100000" kx="0" ky="0" algn="b" rotWithShape="0" blurRad="114300" dist="0" dir="0">
              <a:srgbClr val="FFDB86">
                <a:alpha val="79998"/>
              </a:srgbClr>
            </a:outerShdw>
          </a:effectLst>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4" name="Divided Rome"/>
          <p:cNvSpPr txBox="1"/>
          <p:nvPr/>
        </p:nvSpPr>
        <p:spPr>
          <a:xfrm>
            <a:off x="11550940" y="2494273"/>
            <a:ext cx="6922741" cy="1117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7600">
                <a:uFill>
                  <a:solidFill>
                    <a:srgbClr val="000000"/>
                  </a:solidFill>
                </a:uFill>
              </a:defRPr>
            </a:lvl1pPr>
          </a:lstStyle>
          <a:p>
            <a:pPr/>
            <a:r>
              <a:t>Divided Rome</a:t>
            </a:r>
          </a:p>
        </p:txBody>
      </p:sp>
      <p:sp>
        <p:nvSpPr>
          <p:cNvPr id="875" name="King of North"/>
          <p:cNvSpPr txBox="1"/>
          <p:nvPr/>
        </p:nvSpPr>
        <p:spPr>
          <a:xfrm>
            <a:off x="8774931" y="4399274"/>
            <a:ext cx="6834138" cy="1117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7600">
                <a:uFill>
                  <a:solidFill>
                    <a:srgbClr val="000000"/>
                  </a:solidFill>
                </a:uFill>
              </a:defRPr>
            </a:lvl1pPr>
          </a:lstStyle>
          <a:p>
            <a:pPr/>
            <a:r>
              <a:t>King of North</a:t>
            </a:r>
          </a:p>
        </p:txBody>
      </p:sp>
      <p:sp>
        <p:nvSpPr>
          <p:cNvPr id="876" name="King of South"/>
          <p:cNvSpPr txBox="1"/>
          <p:nvPr/>
        </p:nvSpPr>
        <p:spPr>
          <a:xfrm>
            <a:off x="12980640" y="9555474"/>
            <a:ext cx="6703120" cy="1117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7600">
                <a:solidFill>
                  <a:srgbClr val="0433FF"/>
                </a:solidFill>
                <a:uFill>
                  <a:solidFill>
                    <a:srgbClr val="000000"/>
                  </a:solidFill>
                </a:uFill>
              </a:defRPr>
            </a:lvl1pPr>
          </a:lstStyle>
          <a:p>
            <a:pPr/>
            <a:r>
              <a:t>King of South</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8" name="Jesus’ Method in Matthew 24…"/>
          <p:cNvSpPr txBox="1"/>
          <p:nvPr/>
        </p:nvSpPr>
        <p:spPr>
          <a:xfrm>
            <a:off x="2346426" y="2187555"/>
            <a:ext cx="19222633" cy="8026401"/>
          </a:xfrm>
          <a:prstGeom prst="rect">
            <a:avLst/>
          </a:prstGeom>
          <a:ln w="12700">
            <a:miter lim="400000"/>
          </a:ln>
          <a:effectLst>
            <a:outerShdw sx="100000" sy="100000" kx="0" ky="0" algn="b" rotWithShape="0" blurRad="0" dist="0" dir="517645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Jesus’ Method in Matthew 24 </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A key to understanding </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Daniel 8 - 12 </a:t>
            </a: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“Two Fold” EGW</a:t>
            </a:r>
          </a:p>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Literal/Place and Global Religious/People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0" name="Matthew 24:15,16 NKJV"/>
          <p:cNvSpPr txBox="1"/>
          <p:nvPr/>
        </p:nvSpPr>
        <p:spPr>
          <a:xfrm>
            <a:off x="5968999" y="1955800"/>
            <a:ext cx="9034613" cy="838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914400">
              <a:defRPr b="1" sz="5800">
                <a:solidFill>
                  <a:srgbClr val="FFFFFF"/>
                </a:solidFill>
                <a:uFill>
                  <a:solidFill>
                    <a:srgbClr val="FFFFFF"/>
                  </a:solidFill>
                </a:uFill>
                <a:latin typeface="Georgia"/>
                <a:ea typeface="Georgia"/>
                <a:cs typeface="Georgia"/>
                <a:sym typeface="Georgia"/>
              </a:defRPr>
            </a:lvl1pPr>
          </a:lstStyle>
          <a:p>
            <a:pPr/>
            <a:r>
              <a:t>Matthew 24:15,16 NKJV</a:t>
            </a:r>
          </a:p>
        </p:txBody>
      </p:sp>
      <p:sp>
        <p:nvSpPr>
          <p:cNvPr id="881" name="“Therefore when you see the ‘abomination of desolation,’ spoken of by Daniel the prophet, standing in the holy place”  (whoever reads, let him understand),  “then let those who are in Judea flee to the mountains.”…"/>
          <p:cNvSpPr txBox="1"/>
          <p:nvPr/>
        </p:nvSpPr>
        <p:spPr>
          <a:xfrm>
            <a:off x="2547445" y="3071654"/>
            <a:ext cx="19289108" cy="9131301"/>
          </a:xfrm>
          <a:prstGeom prst="rect">
            <a:avLst/>
          </a:prstGeom>
          <a:ln w="12700">
            <a:miter lim="400000"/>
          </a:ln>
          <a:effectLst>
            <a:outerShdw sx="100000" sy="100000" kx="0" ky="0" algn="b" rotWithShape="0" blurRad="76200" dist="76200" dir="8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sz="7000">
                <a:solidFill>
                  <a:srgbClr val="FFDB86"/>
                </a:solidFill>
                <a:uFill>
                  <a:solidFill>
                    <a:srgbClr val="FFDB86"/>
                  </a:solidFill>
                </a:uFill>
                <a:latin typeface="Georgia"/>
                <a:ea typeface="Georgia"/>
                <a:cs typeface="Georgia"/>
                <a:sym typeface="Georgia"/>
              </a:defRPr>
            </a:pPr>
            <a:r>
              <a:t>“Therefore when you see the ‘abomination of desolation,’ spoken of by Daniel the prophet, standing in the holy place”  (whoever reads, let him understand),  “then let those who are in Judea flee to the mountains.”</a:t>
            </a:r>
          </a:p>
          <a:p>
            <a:pPr algn="l" defTabSz="457200">
              <a:defRPr b="1" sz="7000">
                <a:solidFill>
                  <a:srgbClr val="FFDB86"/>
                </a:solidFill>
                <a:uFill>
                  <a:solidFill>
                    <a:srgbClr val="FFDB86"/>
                  </a:solidFill>
                </a:uFill>
                <a:latin typeface="Georgia"/>
                <a:ea typeface="Georgia"/>
                <a:cs typeface="Georgia"/>
                <a:sym typeface="Georgia"/>
              </a:defRPr>
            </a:pPr>
          </a:p>
          <a:p>
            <a:pPr defTabSz="457200">
              <a:defRPr b="1" sz="7000">
                <a:solidFill>
                  <a:srgbClr val="FFFFFF"/>
                </a:solidFill>
                <a:uFill>
                  <a:solidFill>
                    <a:srgbClr val="FFFFFF"/>
                  </a:solidFill>
                </a:uFill>
                <a:latin typeface="Georgia"/>
                <a:ea typeface="Georgia"/>
                <a:cs typeface="Georgia"/>
                <a:sym typeface="Georgia"/>
              </a:defRPr>
            </a:pPr>
            <a:r>
              <a:t>(Literally fulfilled by the destruction of Jerusalem /Place in 70 AD)</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3" name="Matthew 24:23-29 NKJV"/>
          <p:cNvSpPr txBox="1"/>
          <p:nvPr/>
        </p:nvSpPr>
        <p:spPr>
          <a:xfrm>
            <a:off x="5968999" y="1955800"/>
            <a:ext cx="9292135" cy="838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914400">
              <a:defRPr b="1" sz="5800">
                <a:solidFill>
                  <a:srgbClr val="FFFFFF"/>
                </a:solidFill>
                <a:uFill>
                  <a:solidFill>
                    <a:srgbClr val="FFFFFF"/>
                  </a:solidFill>
                </a:uFill>
                <a:latin typeface="Georgia"/>
                <a:ea typeface="Georgia"/>
                <a:cs typeface="Georgia"/>
                <a:sym typeface="Georgia"/>
              </a:defRPr>
            </a:lvl1pPr>
          </a:lstStyle>
          <a:p>
            <a:pPr/>
            <a:r>
              <a:t>Matthew 24:23-29 NKJV</a:t>
            </a:r>
          </a:p>
        </p:txBody>
      </p:sp>
      <p:sp>
        <p:nvSpPr>
          <p:cNvPr id="884" name="“ For then there will be great tribulation, such as has not been since the beginning of the world until this time, no, nor ever shall be. And unless those days were shortened, no flesh would be saved; but for the elect’s sake those days will be shortened"/>
          <p:cNvSpPr txBox="1"/>
          <p:nvPr/>
        </p:nvSpPr>
        <p:spPr>
          <a:xfrm>
            <a:off x="2547445" y="3071654"/>
            <a:ext cx="19289108" cy="9131301"/>
          </a:xfrm>
          <a:prstGeom prst="rect">
            <a:avLst/>
          </a:prstGeom>
          <a:ln w="12700">
            <a:miter lim="400000"/>
          </a:ln>
          <a:effectLst>
            <a:outerShdw sx="100000" sy="100000" kx="0" ky="0" algn="b" rotWithShape="0" blurRad="76200" dist="76200" dir="8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sz="7000">
                <a:solidFill>
                  <a:srgbClr val="FFDB86"/>
                </a:solidFill>
                <a:uFill>
                  <a:solidFill>
                    <a:srgbClr val="FFDB86"/>
                  </a:solidFill>
                </a:uFill>
                <a:latin typeface="Georgia"/>
                <a:ea typeface="Georgia"/>
                <a:cs typeface="Georgia"/>
                <a:sym typeface="Georgia"/>
              </a:defRPr>
            </a:pPr>
            <a:r>
              <a:t>“</a:t>
            </a:r>
            <a:r>
              <a:rPr sz="1200"/>
              <a:t> </a:t>
            </a:r>
            <a:r>
              <a:t>For then there will be great tribulation, such as has not been since the beginning of the world until this time, no, nor ever shall be. And unless those days were shortened, no flesh would be saved; but for the elect’s sake those days will be shortened….”</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(Global Application - For God’s People similar to destruction of Jerusalem)</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886" name="Image" descr="Image"/>
          <p:cNvPicPr>
            <a:picLocks noChangeAspect="1"/>
          </p:cNvPicPr>
          <p:nvPr/>
        </p:nvPicPr>
        <p:blipFill>
          <a:blip r:embed="rId3">
            <a:extLst/>
          </a:blip>
          <a:stretch>
            <a:fillRect/>
          </a:stretch>
        </p:blipFill>
        <p:spPr>
          <a:xfrm>
            <a:off x="13860" y="47631"/>
            <a:ext cx="9854398" cy="13620738"/>
          </a:xfrm>
          <a:prstGeom prst="rect">
            <a:avLst/>
          </a:prstGeom>
          <a:ln w="12700">
            <a:miter lim="400000"/>
          </a:ln>
        </p:spPr>
      </p:pic>
      <p:sp>
        <p:nvSpPr>
          <p:cNvPr id="887" name="After Jesus…"/>
          <p:cNvSpPr txBox="1"/>
          <p:nvPr/>
        </p:nvSpPr>
        <p:spPr>
          <a:xfrm>
            <a:off x="11096050" y="1924050"/>
            <a:ext cx="12045315" cy="8953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After Jesus</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Is it</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Literal,</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0r</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Global  Symbolic/Religious?</a:t>
            </a:r>
          </a:p>
          <a:p>
            <a:pPr defTabSz="457200">
              <a:defRPr b="1" sz="6600">
                <a:solidFill>
                  <a:srgbClr val="FFFFFF"/>
                </a:solidFill>
                <a:uFill>
                  <a:solidFill>
                    <a:srgbClr val="FFFFFF"/>
                  </a:solidFill>
                </a:uFill>
                <a:latin typeface="Georgia"/>
                <a:ea typeface="Georgia"/>
                <a:cs typeface="Georgia"/>
                <a:sym typeface="Georgia"/>
              </a:defRPr>
            </a:pPr>
          </a:p>
          <a:p>
            <a:pPr defTabSz="457200">
              <a:defRPr b="1" sz="66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889" name="Image" descr="Image"/>
          <p:cNvPicPr>
            <a:picLocks noChangeAspect="1"/>
          </p:cNvPicPr>
          <p:nvPr/>
        </p:nvPicPr>
        <p:blipFill>
          <a:blip r:embed="rId3">
            <a:extLst/>
          </a:blip>
          <a:stretch>
            <a:fillRect/>
          </a:stretch>
        </p:blipFill>
        <p:spPr>
          <a:xfrm>
            <a:off x="13860" y="47631"/>
            <a:ext cx="9854398" cy="13620738"/>
          </a:xfrm>
          <a:prstGeom prst="rect">
            <a:avLst/>
          </a:prstGeom>
          <a:ln w="12700">
            <a:miter lim="400000"/>
          </a:ln>
        </p:spPr>
      </p:pic>
      <p:sp>
        <p:nvSpPr>
          <p:cNvPr id="890" name="After Jesus…"/>
          <p:cNvSpPr txBox="1"/>
          <p:nvPr/>
        </p:nvSpPr>
        <p:spPr>
          <a:xfrm>
            <a:off x="11146850" y="1905000"/>
            <a:ext cx="12045315" cy="9906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After Jesus</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Is it</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Literal,</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0r</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Global  Symbolic/Religious?</a:t>
            </a:r>
          </a:p>
          <a:p>
            <a:pPr defTabSz="457200">
              <a:defRPr b="1" sz="6600">
                <a:solidFill>
                  <a:srgbClr val="FFFFFF"/>
                </a:solidFill>
                <a:uFill>
                  <a:solidFill>
                    <a:srgbClr val="FFFFFF"/>
                  </a:solidFill>
                </a:uFill>
                <a:latin typeface="Georgia"/>
                <a:ea typeface="Georgia"/>
                <a:cs typeface="Georgia"/>
                <a:sym typeface="Georgia"/>
              </a:defRPr>
            </a:pPr>
          </a:p>
          <a:p>
            <a:pPr defTabSz="457200">
              <a:defRPr b="1" sz="6600">
                <a:solidFill>
                  <a:srgbClr val="FFFB00"/>
                </a:solidFill>
                <a:uFill>
                  <a:solidFill>
                    <a:srgbClr val="FFFFFF"/>
                  </a:solidFill>
                </a:uFill>
                <a:latin typeface="Georgia"/>
                <a:ea typeface="Georgia"/>
                <a:cs typeface="Georgia"/>
                <a:sym typeface="Georgia"/>
              </a:defRPr>
            </a:pPr>
            <a:r>
              <a:t>Or is it</a:t>
            </a:r>
          </a:p>
          <a:p>
            <a:pPr defTabSz="457200">
              <a:defRPr b="1" sz="6600">
                <a:solidFill>
                  <a:srgbClr val="FFFB00"/>
                </a:solidFill>
                <a:uFill>
                  <a:solidFill>
                    <a:srgbClr val="FFFFFF"/>
                  </a:solidFill>
                </a:uFill>
                <a:latin typeface="Georgia"/>
                <a:ea typeface="Georgia"/>
                <a:cs typeface="Georgia"/>
                <a:sym typeface="Georgia"/>
              </a:defRPr>
            </a:pPr>
            <a:r>
              <a:t>Both?</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6" name="“The time has come for Daniel to stand in his lot. The time has come for the light given him to go to the world as never before. If those for whom the Lord has done so much will walk in the light, their knowledge of Christ and the prophecies relating to "/>
          <p:cNvSpPr txBox="1"/>
          <p:nvPr/>
        </p:nvSpPr>
        <p:spPr>
          <a:xfrm>
            <a:off x="2108200" y="1888207"/>
            <a:ext cx="18542000" cy="941888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647700">
              <a:defRPr b="1" sz="7200">
                <a:solidFill>
                  <a:srgbClr val="FFFFFF"/>
                </a:solidFill>
                <a:uFill>
                  <a:solidFill>
                    <a:srgbClr val="FFFFFF"/>
                  </a:solidFill>
                </a:uFill>
                <a:latin typeface="Arial"/>
                <a:ea typeface="Arial"/>
                <a:cs typeface="Arial"/>
                <a:sym typeface="Arial"/>
              </a:defRPr>
            </a:pPr>
            <a:r>
              <a:t>“The time has come for </a:t>
            </a:r>
            <a:r>
              <a:rPr>
                <a:solidFill>
                  <a:srgbClr val="F5EC00"/>
                </a:solidFill>
                <a:uFill>
                  <a:solidFill>
                    <a:srgbClr val="F5EC00"/>
                  </a:solidFill>
                </a:uFill>
              </a:rPr>
              <a:t>Daniel</a:t>
            </a:r>
            <a:r>
              <a:t> to </a:t>
            </a:r>
            <a:r>
              <a:rPr>
                <a:solidFill>
                  <a:srgbClr val="F5EC00"/>
                </a:solidFill>
                <a:uFill>
                  <a:solidFill>
                    <a:srgbClr val="F5EC00"/>
                  </a:solidFill>
                </a:uFill>
              </a:rPr>
              <a:t>stand in his lot</a:t>
            </a:r>
            <a:r>
              <a:t>. The time has come for the light given him to go to the world as never before. If those for whom the Lord has done so much will walk in the light, their knowledge of </a:t>
            </a:r>
            <a:r>
              <a:rPr>
                <a:solidFill>
                  <a:srgbClr val="F5EC00"/>
                </a:solidFill>
                <a:uFill>
                  <a:solidFill>
                    <a:srgbClr val="F5EC00"/>
                  </a:solidFill>
                </a:uFill>
              </a:rPr>
              <a:t>Christ </a:t>
            </a:r>
            <a:r>
              <a:t>and the </a:t>
            </a:r>
            <a:r>
              <a:rPr>
                <a:solidFill>
                  <a:srgbClr val="F5EC00"/>
                </a:solidFill>
                <a:uFill>
                  <a:solidFill>
                    <a:srgbClr val="F5EC00"/>
                  </a:solidFill>
                </a:uFill>
              </a:rPr>
              <a:t>prophecies</a:t>
            </a:r>
            <a:r>
              <a:t> relating to Him will be </a:t>
            </a:r>
            <a:r>
              <a:rPr>
                <a:solidFill>
                  <a:srgbClr val="F5EC00"/>
                </a:solidFill>
                <a:uFill>
                  <a:solidFill>
                    <a:srgbClr val="F5EC00"/>
                  </a:solidFill>
                </a:uFill>
              </a:rPr>
              <a:t>greatly increased as they near the close of this earth’s history</a:t>
            </a:r>
            <a:r>
              <a:t>”  Manuscript 176, 1899</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92" name="Toward a United Understanding…"/>
          <p:cNvSpPr txBox="1"/>
          <p:nvPr/>
        </p:nvSpPr>
        <p:spPr>
          <a:xfrm>
            <a:off x="4550043" y="3558397"/>
            <a:ext cx="14815398" cy="40132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r>
              <a:t>Toward a United Understanding</a:t>
            </a:r>
          </a:p>
          <a:p>
            <a:pPr marR="57798" indent="57798" defTabSz="1295400">
              <a:defRPr b="1" sz="7000">
                <a:solidFill>
                  <a:srgbClr val="FFFFFF"/>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r>
              <a:t>of  Daniel 11</a:t>
            </a:r>
          </a:p>
          <a:p>
            <a:pPr marR="57798" indent="57798" defTabSz="1295400">
              <a:defRPr b="1" sz="7000">
                <a:solidFill>
                  <a:srgbClr val="FFFFFF"/>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r>
              <a:t>What does the Text Support</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94" name="Agreement to 11:14…"/>
          <p:cNvSpPr txBox="1"/>
          <p:nvPr/>
        </p:nvSpPr>
        <p:spPr>
          <a:xfrm>
            <a:off x="7845013" y="2364597"/>
            <a:ext cx="8693974" cy="80264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Agreement to 11:14</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Preterists</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Futurists</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&amp;</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SDA viewpoints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96" name="Antiochus III 11:15 - 19…"/>
          <p:cNvSpPr txBox="1"/>
          <p:nvPr/>
        </p:nvSpPr>
        <p:spPr>
          <a:xfrm>
            <a:off x="7026986" y="1818124"/>
            <a:ext cx="10330029"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Antiochus III 11:15 - 19</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Roy Gane 2021 &amp; 2023</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 Dan. 11 Conf.</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Cleopatra 1 fits, not 7</a:t>
            </a: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98" name="Antiochus III 11:15 - 19…"/>
          <p:cNvSpPr txBox="1"/>
          <p:nvPr/>
        </p:nvSpPr>
        <p:spPr>
          <a:xfrm>
            <a:off x="5683719" y="2230873"/>
            <a:ext cx="13016562" cy="110363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Antiochus III 11:15 - 19</a:t>
            </a:r>
          </a:p>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Roy Gane 2021 Dan. 11 Conf.</a:t>
            </a:r>
          </a:p>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Cleopatra 1 fits, not 7</a:t>
            </a:r>
          </a:p>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 </a:t>
            </a:r>
            <a:r>
              <a:rPr>
                <a:solidFill>
                  <a:srgbClr val="F5D328"/>
                </a:solidFill>
              </a:rPr>
              <a:t>Preterism Charge? </a:t>
            </a:r>
            <a:endParaRPr>
              <a:solidFill>
                <a:srgbClr val="F5D328"/>
              </a:solidFill>
            </a:endParaRPr>
          </a:p>
          <a:p>
            <a:pPr marR="57798" indent="57798" defTabSz="1295400">
              <a:defRPr b="1" sz="7000">
                <a:solidFill>
                  <a:srgbClr val="F5D328"/>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(2-14 vs 2-19?)</a:t>
            </a: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0" name="Antiochus III 11:15 - 19…"/>
          <p:cNvSpPr txBox="1"/>
          <p:nvPr/>
        </p:nvSpPr>
        <p:spPr>
          <a:xfrm>
            <a:off x="2477372" y="2125912"/>
            <a:ext cx="19429256"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Antiochus III 11:15 - 19</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Roy Gane 2021 Dan. 11 Conf.</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Cleopatra 1 not 7 fits</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5D328"/>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Doesn’t impact 40-45 but sets a precedent,</a:t>
            </a:r>
          </a:p>
          <a:p>
            <a:pPr marR="57798" indent="57798" defTabSz="1295400">
              <a:defRPr b="1" sz="7000">
                <a:solidFill>
                  <a:srgbClr val="F5D328"/>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 </a:t>
            </a:r>
          </a:p>
          <a:p>
            <a:pPr marR="57798" indent="57798" defTabSz="1295400">
              <a:defRPr b="1" sz="7000">
                <a:solidFill>
                  <a:srgbClr val="F5D328"/>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tradition or the text?</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2" name="11:20 - 22 Republic/Imperial or Leaders?…"/>
          <p:cNvSpPr txBox="1"/>
          <p:nvPr/>
        </p:nvSpPr>
        <p:spPr>
          <a:xfrm>
            <a:off x="2842436" y="2306917"/>
            <a:ext cx="18699130" cy="80264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11:20 - 22 Republic/Imperial or Leaders?</a:t>
            </a: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Roy Gane 2021 Dan. 11 Conf.</a:t>
            </a: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4" name="11:20 - 22 Republic/Imperial vs Leaders?…"/>
          <p:cNvSpPr txBox="1"/>
          <p:nvPr/>
        </p:nvSpPr>
        <p:spPr>
          <a:xfrm>
            <a:off x="2876293" y="2343150"/>
            <a:ext cx="18631414"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r>
              <a:t>11:20 - 22 Republic/Imperial vs Leaders?</a:t>
            </a:r>
          </a:p>
          <a:p>
            <a:pPr marR="57798" indent="57798"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r>
              <a:t>Roy Gane 2021 Dan. 11 Conf.</a:t>
            </a:r>
          </a:p>
          <a:p>
            <a:pPr marR="57798" indent="57798"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r>
              <a:t>Needs more study, Both are Roman </a:t>
            </a:r>
          </a:p>
          <a:p>
            <a:pPr marR="57798" indent="57798"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r>
              <a:t>Doesn’t impact 11:40-45 </a:t>
            </a: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6" name="Agree Daniel 11:22 = JESUS…"/>
          <p:cNvSpPr txBox="1"/>
          <p:nvPr/>
        </p:nvSpPr>
        <p:spPr>
          <a:xfrm>
            <a:off x="3137176" y="4851400"/>
            <a:ext cx="18109647" cy="40132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7740000">
                    <a:srgbClr val="000000"/>
                  </a:outerShdw>
                </a:effectLst>
                <a:uFill>
                  <a:solidFill>
                    <a:srgbClr val="FFFFFF"/>
                  </a:solidFill>
                </a:uFill>
                <a:latin typeface="Georgia"/>
                <a:ea typeface="Georgia"/>
                <a:cs typeface="Georgia"/>
                <a:sym typeface="Georgia"/>
              </a:defRPr>
            </a:pPr>
            <a:r>
              <a:t>Agree Daniel 11:22 = JESUS</a:t>
            </a: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Frank Hardy = Chiasm</a:t>
            </a:r>
          </a:p>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(Jesus in vs. 22 the middle of 45 verses)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8" name="3 KON vs KOS  CONFLICTS  in  11:25-45"/>
          <p:cNvSpPr txBox="1"/>
          <p:nvPr/>
        </p:nvSpPr>
        <p:spPr>
          <a:xfrm>
            <a:off x="3169081" y="5353050"/>
            <a:ext cx="18045837" cy="30099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3 KON vs KOS  CONFLICTS  in  11:25-45</a:t>
            </a:r>
          </a:p>
          <a:p>
            <a:pPr marR="57798" indent="57798"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0" name="3 KON vs KOS  CONFLICTS  in  11:25-45…"/>
          <p:cNvSpPr txBox="1"/>
          <p:nvPr/>
        </p:nvSpPr>
        <p:spPr>
          <a:xfrm>
            <a:off x="2421374" y="3346450"/>
            <a:ext cx="19541250" cy="70231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r>
              <a:t>3 KON vs KOS  CONFLICTS  in  11:25-45</a:t>
            </a:r>
          </a:p>
          <a:p>
            <a:pPr marR="57798" indent="57798"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r>
              <a:t>Does not need to be Spiritual/Symbolic</a:t>
            </a:r>
          </a:p>
          <a:p>
            <a:pPr marR="57798" indent="57798"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r>
              <a:t>Text already has conflict with God’s people</a:t>
            </a:r>
          </a:p>
          <a:p>
            <a:pPr marR="57798" indent="57798"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r>
              <a:t>KON Attacks KOS then Covenant in all 3</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8" name="The Explanation Is Not In:…"/>
          <p:cNvSpPr txBox="1"/>
          <p:nvPr/>
        </p:nvSpPr>
        <p:spPr>
          <a:xfrm>
            <a:off x="5131566" y="2247900"/>
            <a:ext cx="14120868"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The Explanation Is Not In:</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EGW/GC  (but in Harmony)</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 </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Not Pioneers</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Not Our Assumptions</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So the Biblical Text is Key &amp;</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Knowledge of Christ Increased</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2" name="Attacks literal KOS then Covenant in all 3…"/>
          <p:cNvSpPr txBox="1"/>
          <p:nvPr/>
        </p:nvSpPr>
        <p:spPr>
          <a:xfrm>
            <a:off x="2062629" y="2425988"/>
            <a:ext cx="20258741"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Attacks literal KOS then Covenant in all 3 </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#1 - 11:25-28</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“He shall stir up his power and his courage against the king of the South….While returning to his land with great riches, his heart shall be </a:t>
            </a:r>
            <a:r>
              <a:rPr i="1"/>
              <a:t>moved</a:t>
            </a:r>
            <a:r>
              <a:t> against the holy covenant </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(Goes home to persecute true Christians)</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#2 - 11:29, 30 &amp; 31-39</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#3 - 11:40 - 44</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4" name="Attacks literal KOS then Covenant in all 3…"/>
          <p:cNvSpPr txBox="1"/>
          <p:nvPr/>
        </p:nvSpPr>
        <p:spPr>
          <a:xfrm>
            <a:off x="2152043" y="1528852"/>
            <a:ext cx="19728926"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Attacks literal KOS then Covenant in all 3 </a:t>
            </a:r>
          </a:p>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#1 - 11:25-28</a:t>
            </a:r>
          </a:p>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#2 - 11:29, 30 &amp; 31-39</a:t>
            </a:r>
          </a:p>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At the appointed time he shall return and go toward the south…. he shall be grieved, and return in rage against the holy covenant, and do </a:t>
            </a:r>
            <a:r>
              <a:rPr i="1"/>
              <a:t>damage. </a:t>
            </a:r>
            <a:endParaRPr i="1"/>
          </a:p>
          <a:p>
            <a:pPr marR="57798" indent="57798" defTabSz="1295400">
              <a:defRPr b="1" i="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(Goes home to persecute true Christians)</a:t>
            </a:r>
          </a:p>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#3 - 11:40 - 44</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6" name="Attacks literal KOS then Covenant in all 3…"/>
          <p:cNvSpPr txBox="1"/>
          <p:nvPr/>
        </p:nvSpPr>
        <p:spPr>
          <a:xfrm>
            <a:off x="2256156" y="1638299"/>
            <a:ext cx="19871688" cy="104394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Attacks literal KOS then Covenant in all 3 </a:t>
            </a:r>
          </a:p>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#1 - 11:25-28</a:t>
            </a:r>
          </a:p>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#2 - 11:29, 30 &amp; 31-39</a:t>
            </a:r>
          </a:p>
          <a:p>
            <a:pPr marR="57798" indent="57798"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#3 - 11:40 - 44</a:t>
            </a:r>
          </a:p>
          <a:p>
            <a:pPr algn="l" defTabSz="457200">
              <a:spcBef>
                <a:spcPts val="1600"/>
              </a:spcBef>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“At the time of the end the king of the South shall attack him; and the king of the North shall come against him like a whirlwind,… therefore he shall go out with great fury to destroy and annihilate many.</a:t>
            </a:r>
          </a:p>
          <a:p>
            <a:pPr algn="l" defTabSz="457200">
              <a:spcBef>
                <a:spcPts val="1600"/>
              </a:spcBef>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(Global = He does’t go home to persecute.)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8" name="3 KON vs KOS  CONFLICTS  in  11:25-45…"/>
          <p:cNvSpPr txBox="1"/>
          <p:nvPr/>
        </p:nvSpPr>
        <p:spPr>
          <a:xfrm>
            <a:off x="3169081" y="4349749"/>
            <a:ext cx="18045837" cy="50165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3 KON vs KOS  CONFLICTS  in  11:25-45</a:t>
            </a:r>
          </a:p>
          <a:p>
            <a:pPr marR="57798" indent="57798"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Same actors in all 3 conflicts</a:t>
            </a:r>
          </a:p>
          <a:p>
            <a:pPr marR="57798" indent="57798"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(Work from middle)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0" name="EGW -KON Papacy in vs 30 and following.…"/>
          <p:cNvSpPr txBox="1"/>
          <p:nvPr/>
        </p:nvSpPr>
        <p:spPr>
          <a:xfrm>
            <a:off x="2202721" y="1580960"/>
            <a:ext cx="19353264"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EGW -KON Papacy in vs 30 and following.</a:t>
            </a:r>
          </a:p>
          <a:p>
            <a:pPr marR="57798" indent="57798"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marR="57798" indent="57798" algn="l"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“In the thirtieth verse a power is spoken of that “shall be grieved, and return, and have indignation against the holy covenant: so shall he do; he shall even return, and have intelligence with them that forsake the holy covenant.” [Verses 31-36, quoted.]  Scenes similar to those described in these words will take place.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2" name="KON Papacy in vs 30 and following.…"/>
          <p:cNvSpPr txBox="1"/>
          <p:nvPr/>
        </p:nvSpPr>
        <p:spPr>
          <a:xfrm>
            <a:off x="2306937" y="2586845"/>
            <a:ext cx="19353264" cy="9480253"/>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7680000">
                    <a:srgbClr val="000000"/>
                  </a:outerShdw>
                </a:effectLst>
                <a:uFill>
                  <a:solidFill>
                    <a:srgbClr val="FFFFFF"/>
                  </a:solidFill>
                </a:uFill>
                <a:latin typeface="Georgia"/>
                <a:ea typeface="Georgia"/>
                <a:cs typeface="Georgia"/>
                <a:sym typeface="Georgia"/>
              </a:defRPr>
            </a:pPr>
            <a:r>
              <a:t>KON Papacy in vs 30 and following.</a:t>
            </a:r>
          </a:p>
          <a:p>
            <a:pPr marR="57798" indent="57798" defTabSz="1295400">
              <a:defRPr b="1" sz="7000">
                <a:solidFill>
                  <a:srgbClr val="FFFFFF"/>
                </a:solidFill>
                <a:effectLst>
                  <a:outerShdw sx="100000" sy="100000" kx="0" ky="0" algn="b" rotWithShape="0" blurRad="12700" dist="63500" dir="7680000">
                    <a:srgbClr val="000000"/>
                  </a:outerShdw>
                </a:effectLst>
                <a:uFill>
                  <a:solidFill>
                    <a:srgbClr val="FFFFFF"/>
                  </a:solidFill>
                </a:uFill>
                <a:latin typeface="Georgia"/>
                <a:ea typeface="Georgia"/>
                <a:cs typeface="Georgia"/>
                <a:sym typeface="Georgia"/>
              </a:defRPr>
            </a:pPr>
          </a:p>
          <a:p>
            <a:pPr marR="57798" indent="57798" algn="l" defTabSz="1295400">
              <a:defRPr b="1" sz="7000">
                <a:solidFill>
                  <a:srgbClr val="FFFFFF"/>
                </a:solidFill>
                <a:effectLst>
                  <a:outerShdw sx="100000" sy="100000" kx="0" ky="0" algn="b" rotWithShape="0" blurRad="12700" dist="63500" dir="7680000">
                    <a:srgbClr val="000000"/>
                  </a:outerShdw>
                </a:effectLst>
                <a:uFill>
                  <a:solidFill>
                    <a:srgbClr val="FFFFFF"/>
                  </a:solidFill>
                </a:uFill>
                <a:latin typeface="Georgia"/>
                <a:ea typeface="Georgia"/>
                <a:cs typeface="Georgia"/>
                <a:sym typeface="Georgia"/>
              </a:defRPr>
            </a:pPr>
            <a:r>
              <a:t>We see evidence that Satan is fast obtaining the control of human minds who have not the fear of God before them. Let all read and understand the prophecies of this book, for we are now entering upon the time of trouble spoken of: [Daniel 12:1-4, quoted.]” 13MR 394</a:t>
            </a:r>
          </a:p>
          <a:p>
            <a:pPr algn="l" defTabSz="457200">
              <a:defRPr sz="16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4" name="EGW…"/>
          <p:cNvSpPr txBox="1"/>
          <p:nvPr/>
        </p:nvSpPr>
        <p:spPr>
          <a:xfrm>
            <a:off x="4113444" y="4851400"/>
            <a:ext cx="16157111" cy="40132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520000">
                    <a:srgbClr val="000000"/>
                  </a:outerShdw>
                </a:effectLst>
                <a:uFill>
                  <a:solidFill>
                    <a:srgbClr val="FFFFFF"/>
                  </a:solidFill>
                </a:uFill>
                <a:latin typeface="Georgia"/>
                <a:ea typeface="Georgia"/>
                <a:cs typeface="Georgia"/>
                <a:sym typeface="Georgia"/>
              </a:defRPr>
            </a:pPr>
            <a:r>
              <a:t>EGW</a:t>
            </a:r>
          </a:p>
          <a:p>
            <a:pPr marL="1254529" marR="57798" indent="-1196729" defTabSz="1295400">
              <a:buSzPct val="100000"/>
              <a:buAutoNum type="arabicPeriod" startAt="1"/>
              <a:defRPr b="1" sz="7000">
                <a:solidFill>
                  <a:srgbClr val="FFFFFF"/>
                </a:solidFill>
                <a:effectLst>
                  <a:outerShdw sx="100000" sy="100000" kx="0" ky="0" algn="b" rotWithShape="0" blurRad="12700" dist="63500" dir="8520000">
                    <a:srgbClr val="000000"/>
                  </a:outerShdw>
                </a:effectLst>
                <a:uFill>
                  <a:solidFill>
                    <a:srgbClr val="FFFFFF"/>
                  </a:solidFill>
                </a:uFill>
                <a:latin typeface="Georgia"/>
                <a:ea typeface="Georgia"/>
                <a:cs typeface="Georgia"/>
                <a:sym typeface="Georgia"/>
              </a:defRPr>
            </a:pPr>
            <a:r>
              <a:t>Papacy = KON from 11:30 to 12:4</a:t>
            </a:r>
          </a:p>
          <a:p>
            <a:pPr marR="57798" indent="57798" defTabSz="1295400">
              <a:defRPr b="1" sz="7000">
                <a:solidFill>
                  <a:srgbClr val="FFFFFF"/>
                </a:solidFill>
                <a:effectLst>
                  <a:outerShdw sx="100000" sy="100000" kx="0" ky="0" algn="b" rotWithShape="0" blurRad="12700" dist="63500" dir="852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520000">
                    <a:srgbClr val="000000"/>
                  </a:outerShdw>
                </a:effectLst>
                <a:uFill>
                  <a:solidFill>
                    <a:srgbClr val="FFFFFF"/>
                  </a:solidFill>
                </a:uFill>
                <a:latin typeface="Georgia"/>
                <a:ea typeface="Georgia"/>
                <a:cs typeface="Georgia"/>
                <a:sym typeface="Georgia"/>
              </a:defRPr>
            </a:pPr>
            <a:r>
              <a:t>2. Assumes a repeat in 11:44 - 12:4</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6" name="“At the appointed time he shall return and go toward the south; but it shall not be like the former or the latter.  30 For ships from Cyprus shall come against him; therefore he (EGW - Papacy) shall be grieved, and return in rage against the holy covenan"/>
          <p:cNvSpPr txBox="1"/>
          <p:nvPr/>
        </p:nvSpPr>
        <p:spPr>
          <a:xfrm>
            <a:off x="2209666" y="3346450"/>
            <a:ext cx="19626778" cy="70231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algn="l"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 “At the appointed time he shall return and go toward the south; but it shall not be like the former or the latter.  30 For ships from Cyprus shall come against him; therefore </a:t>
            </a:r>
            <a:r>
              <a:rPr>
                <a:solidFill>
                  <a:srgbClr val="F5D328"/>
                </a:solidFill>
              </a:rPr>
              <a:t>he (EGW - Papacy)</a:t>
            </a:r>
            <a:r>
              <a:t> shall be grieved, and return in rage against the holy covenant, and do damage.”</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8" name="“At the appointed time he shall return and go toward the south; but it shall not be like the former or the latter.  30 For ships from Cyprus shall come against him; therefore he (EGW - Papacy) shall be grieved, and return in rage against the holy covenan"/>
          <p:cNvSpPr txBox="1"/>
          <p:nvPr/>
        </p:nvSpPr>
        <p:spPr>
          <a:xfrm>
            <a:off x="2209666" y="3346450"/>
            <a:ext cx="19626778" cy="70231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algn="l"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 “At the appointed time </a:t>
            </a:r>
            <a:r>
              <a:rPr>
                <a:solidFill>
                  <a:srgbClr val="F5D328"/>
                </a:solidFill>
              </a:rPr>
              <a:t>he</a:t>
            </a:r>
            <a:r>
              <a:t> shall return and go toward the south; but it shall not be like the former or the latter.  30 For ships from Cyprus shall come against </a:t>
            </a:r>
            <a:r>
              <a:rPr>
                <a:solidFill>
                  <a:srgbClr val="F5D328"/>
                </a:solidFill>
              </a:rPr>
              <a:t>him</a:t>
            </a:r>
            <a:r>
              <a:t>; therefore </a:t>
            </a:r>
            <a:r>
              <a:rPr>
                <a:solidFill>
                  <a:srgbClr val="F5D328"/>
                </a:solidFill>
              </a:rPr>
              <a:t>he (EGW - Papacy)</a:t>
            </a:r>
            <a:r>
              <a:t> shall be grieved, and return in rage against the holy covenant, and do damage.”</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0" name="“At the appointed time he shall return (29-39) and go toward the south; but it shall not be like the former (25-28) or the latter (40-45 TOTE).  30 For ships from Cyprus shall come against him; therefore he (EGW-Papacy) shall be grieved, and return in ra"/>
          <p:cNvSpPr txBox="1"/>
          <p:nvPr/>
        </p:nvSpPr>
        <p:spPr>
          <a:xfrm>
            <a:off x="2209666" y="2844799"/>
            <a:ext cx="19626778" cy="80264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algn="l" defTabSz="1295400">
              <a:defRPr b="1" sz="7000">
                <a:solidFill>
                  <a:srgbClr val="FFFFFF"/>
                </a:solidFill>
                <a:effectLst>
                  <a:outerShdw sx="100000" sy="100000" kx="0" ky="0" algn="b" rotWithShape="0" blurRad="12700" dist="63500" dir="8340000">
                    <a:srgbClr val="000000"/>
                  </a:outerShdw>
                </a:effectLst>
                <a:uFill>
                  <a:solidFill>
                    <a:srgbClr val="FFFFFF"/>
                  </a:solidFill>
                </a:uFill>
                <a:latin typeface="Georgia"/>
                <a:ea typeface="Georgia"/>
                <a:cs typeface="Georgia"/>
                <a:sym typeface="Georgia"/>
              </a:defRPr>
            </a:pPr>
            <a:r>
              <a:t> “At the appointed time </a:t>
            </a:r>
            <a:r>
              <a:rPr>
                <a:solidFill>
                  <a:srgbClr val="F5D328"/>
                </a:solidFill>
              </a:rPr>
              <a:t>he</a:t>
            </a:r>
            <a:r>
              <a:t> shall </a:t>
            </a:r>
            <a:r>
              <a:rPr u="sng">
                <a:solidFill>
                  <a:srgbClr val="F5D328"/>
                </a:solidFill>
                <a:effectLst>
                  <a:outerShdw sx="100000" sy="100000" kx="0" ky="0" algn="b" rotWithShape="0" blurRad="12700" dist="63500" dir="8460000">
                    <a:srgbClr val="000000"/>
                  </a:outerShdw>
                </a:effectLst>
              </a:rPr>
              <a:t>return (29-39)</a:t>
            </a:r>
            <a:r>
              <a:t> and go toward the south; but it shall not be like the </a:t>
            </a:r>
            <a:r>
              <a:rPr u="sng">
                <a:solidFill>
                  <a:srgbClr val="F5D328"/>
                </a:solidFill>
                <a:effectLst>
                  <a:outerShdw sx="100000" sy="100000" kx="0" ky="0" algn="b" rotWithShape="0" blurRad="12700" dist="63500" dir="8460000">
                    <a:srgbClr val="000000"/>
                  </a:outerShdw>
                </a:effectLst>
              </a:rPr>
              <a:t>former (25-28)</a:t>
            </a:r>
            <a:r>
              <a:t> or the </a:t>
            </a:r>
            <a:r>
              <a:rPr u="sng">
                <a:solidFill>
                  <a:srgbClr val="F5D328"/>
                </a:solidFill>
                <a:effectLst>
                  <a:outerShdw sx="100000" sy="100000" kx="0" ky="0" algn="b" rotWithShape="0" blurRad="12700" dist="63500" dir="8460000">
                    <a:srgbClr val="000000"/>
                  </a:outerShdw>
                </a:effectLst>
              </a:rPr>
              <a:t>latter (40-45 </a:t>
            </a:r>
            <a:r>
              <a:t>TOTE</a:t>
            </a:r>
            <a:r>
              <a:rPr u="sng">
                <a:solidFill>
                  <a:srgbClr val="F5D328"/>
                </a:solidFill>
                <a:effectLst>
                  <a:outerShdw sx="100000" sy="100000" kx="0" ky="0" algn="b" rotWithShape="0" blurRad="12700" dist="63500" dir="8460000">
                    <a:srgbClr val="000000"/>
                  </a:outerShdw>
                </a:effectLst>
              </a:rPr>
              <a:t>)</a:t>
            </a:r>
            <a:r>
              <a:t>.  30 For ships from Cyprus shall come against </a:t>
            </a:r>
            <a:r>
              <a:rPr>
                <a:solidFill>
                  <a:srgbClr val="F5D328"/>
                </a:solidFill>
              </a:rPr>
              <a:t>him</a:t>
            </a:r>
            <a:r>
              <a:t>; therefore </a:t>
            </a:r>
            <a:r>
              <a:rPr>
                <a:solidFill>
                  <a:srgbClr val="F5D328"/>
                </a:solidFill>
              </a:rPr>
              <a:t>he (EGW-Papacy)</a:t>
            </a:r>
            <a:r>
              <a:t> shall be grieved, and return in rage against the holy covenant, and do damage.”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0" name="Unity Position…"/>
          <p:cNvSpPr txBox="1"/>
          <p:nvPr/>
        </p:nvSpPr>
        <p:spPr>
          <a:xfrm>
            <a:off x="5220770" y="1608947"/>
            <a:ext cx="13942459"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Unity Position</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KON = Papacy and TOTE Ally </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 US Protestantism (Rev. 13) +</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KOS = Islam and TOTE Ally </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-Atheistic Secularism (Rev. 11)</a:t>
            </a: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Barbary - Communism - ISIS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2" name="“At the appointed time he shall return (29-39) and go toward the south; but it shall not be like the former (25-28) or the latter (40-45 TOTE).  30 For ships from Cyprus shall come against him; therefore he (EGW-Papacy) shall be grieved, and return in ra"/>
          <p:cNvSpPr txBox="1"/>
          <p:nvPr/>
        </p:nvSpPr>
        <p:spPr>
          <a:xfrm>
            <a:off x="2057266" y="1638300"/>
            <a:ext cx="19626778"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algn="l" defTabSz="1295400">
              <a:defRPr b="1" sz="7000">
                <a:solidFill>
                  <a:srgbClr val="FFFFFF"/>
                </a:solidFill>
                <a:effectLst>
                  <a:outerShdw sx="100000" sy="100000" kx="0" ky="0" algn="b" rotWithShape="0" blurRad="12700" dist="63500" dir="8340000">
                    <a:srgbClr val="000000"/>
                  </a:outerShdw>
                </a:effectLst>
                <a:uFill>
                  <a:solidFill>
                    <a:srgbClr val="FFFFFF"/>
                  </a:solidFill>
                </a:uFill>
                <a:latin typeface="Georgia"/>
                <a:ea typeface="Georgia"/>
                <a:cs typeface="Georgia"/>
                <a:sym typeface="Georgia"/>
              </a:defRPr>
            </a:pPr>
            <a:r>
              <a:t> “At the appointed time </a:t>
            </a:r>
            <a:r>
              <a:rPr>
                <a:solidFill>
                  <a:srgbClr val="F5D328"/>
                </a:solidFill>
              </a:rPr>
              <a:t>he</a:t>
            </a:r>
            <a:r>
              <a:t> shall </a:t>
            </a:r>
            <a:r>
              <a:rPr u="sng">
                <a:solidFill>
                  <a:srgbClr val="F5D328"/>
                </a:solidFill>
                <a:effectLst>
                  <a:outerShdw sx="100000" sy="100000" kx="0" ky="0" algn="b" rotWithShape="0" blurRad="12700" dist="63500" dir="8460000">
                    <a:srgbClr val="000000"/>
                  </a:outerShdw>
                </a:effectLst>
              </a:rPr>
              <a:t>return (29-39)</a:t>
            </a:r>
            <a:r>
              <a:t> and go toward the south; but it shall not be like the </a:t>
            </a:r>
            <a:r>
              <a:rPr u="sng">
                <a:solidFill>
                  <a:srgbClr val="F5D328"/>
                </a:solidFill>
                <a:effectLst>
                  <a:outerShdw sx="100000" sy="100000" kx="0" ky="0" algn="b" rotWithShape="0" blurRad="12700" dist="63500" dir="8460000">
                    <a:srgbClr val="000000"/>
                  </a:outerShdw>
                </a:effectLst>
              </a:rPr>
              <a:t>former (25-28)</a:t>
            </a:r>
            <a:r>
              <a:t> or the </a:t>
            </a:r>
            <a:r>
              <a:rPr u="sng">
                <a:solidFill>
                  <a:srgbClr val="F5D328"/>
                </a:solidFill>
                <a:effectLst>
                  <a:outerShdw sx="100000" sy="100000" kx="0" ky="0" algn="b" rotWithShape="0" blurRad="12700" dist="63500" dir="8460000">
                    <a:srgbClr val="000000"/>
                  </a:outerShdw>
                </a:effectLst>
              </a:rPr>
              <a:t>latter (40-45 </a:t>
            </a:r>
            <a:r>
              <a:t>TOTE</a:t>
            </a:r>
            <a:r>
              <a:rPr u="sng">
                <a:solidFill>
                  <a:srgbClr val="F5D328"/>
                </a:solidFill>
                <a:effectLst>
                  <a:outerShdw sx="100000" sy="100000" kx="0" ky="0" algn="b" rotWithShape="0" blurRad="12700" dist="63500" dir="8460000">
                    <a:srgbClr val="000000"/>
                  </a:outerShdw>
                </a:effectLst>
              </a:rPr>
              <a:t>)</a:t>
            </a:r>
            <a:r>
              <a:t>.  30 For ships from Cyprus shall come against </a:t>
            </a:r>
            <a:r>
              <a:rPr>
                <a:solidFill>
                  <a:srgbClr val="F5D328"/>
                </a:solidFill>
              </a:rPr>
              <a:t>him</a:t>
            </a:r>
            <a:r>
              <a:t>; therefore </a:t>
            </a:r>
            <a:r>
              <a:rPr>
                <a:solidFill>
                  <a:srgbClr val="F5D328"/>
                </a:solidFill>
              </a:rPr>
              <a:t>he (EGW-Papacy)</a:t>
            </a:r>
            <a:r>
              <a:t> shall be grieved, and return in rage against the holy covenant, and do damage.”</a:t>
            </a:r>
          </a:p>
          <a:p>
            <a:pPr marR="57798" indent="57798" algn="l" defTabSz="1295400">
              <a:defRPr b="1" sz="7000">
                <a:solidFill>
                  <a:srgbClr val="F5D328"/>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r>
              <a:t>The Papacy fits as the Geopolitical and Religious power in Conflicts 1 - 3.</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4" name="The Papacy fits as the Geopolitical and Religious power in Conflicts 1 - 3.…"/>
          <p:cNvSpPr txBox="1"/>
          <p:nvPr/>
        </p:nvSpPr>
        <p:spPr>
          <a:xfrm>
            <a:off x="2105449" y="2089150"/>
            <a:ext cx="20173100"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The Papacy fits as the Geopolitical and Religious power in Conflicts 1 - 3.</a:t>
            </a:r>
          </a:p>
          <a:p>
            <a:pPr marR="57798" indent="57798"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fits as the Geopolitical and Religious KOS in Conflicts 1 - 2.</a:t>
            </a:r>
          </a:p>
          <a:p>
            <a:pPr marR="57798" indent="57798"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p>
          <a:p>
            <a:pPr marR="57798" indent="57798"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p>
          <a:p>
            <a:pPr marR="57798" indent="57798"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6" name="The Papacy fits as the Geopolitical and Religious power in Conflicts 1 - 3.…"/>
          <p:cNvSpPr txBox="1"/>
          <p:nvPr/>
        </p:nvSpPr>
        <p:spPr>
          <a:xfrm>
            <a:off x="2183780" y="1612898"/>
            <a:ext cx="20016442" cy="60198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The Papacy fits as the Geopolitical and Religious power in Conflicts 1 - 3.</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fits as the Geopolitical and Religious KOS in Conflicts 1 - 2</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Both Atheism and Islam could fit the 3rd conflict of 40-45.</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8" name="The Papacy fits as the Geopolitical and Religious power in Conflicts 1 - 3.…"/>
          <p:cNvSpPr txBox="1"/>
          <p:nvPr/>
        </p:nvSpPr>
        <p:spPr>
          <a:xfrm>
            <a:off x="2183780" y="2641599"/>
            <a:ext cx="20016442" cy="80264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The Papacy fits as the Geopolitical and Religious power in Conflicts 1 - 3.</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fits as the Geopolitical and Religious KOS in Conflicts 1 - 2</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Both Atheism and Islam could fit the 3rd conflict of 40-45.</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Atheism (Rev.11) arrives around 1798 misses first 2 conflicts - doesn’t fit</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0" name="The Papacy fits as the Geopolitical and Religious power in Conflicts 1 - 3.…"/>
          <p:cNvSpPr txBox="1"/>
          <p:nvPr/>
        </p:nvSpPr>
        <p:spPr>
          <a:xfrm>
            <a:off x="2183780" y="2139950"/>
            <a:ext cx="20016442"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The Papacy fits as the Geopolitical and Religious power in Conflicts 1 - 3.</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fits as the Geopolitical and Religious KOS in Conflicts 1 - 2</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Both Atheism and Islam could fit the 3rd conflict of 40-45.</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Atheism (Rev.11) arrives around 1798 misses first 2 conflicts - doesn’t fit</a:t>
            </a:r>
          </a:p>
          <a:p>
            <a:pPr marR="57798" indent="57798" algn="l" defTabSz="1295400">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4. Same N. &amp; S throughout the Greek split</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2" name="The Papacy fits as the Geopolitical and Religious power in Conflicts 1 - 3.…"/>
          <p:cNvSpPr txBox="1"/>
          <p:nvPr/>
        </p:nvSpPr>
        <p:spPr>
          <a:xfrm>
            <a:off x="2183780" y="1638300"/>
            <a:ext cx="20016442"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R="57798" indent="57798"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The Papacy fits as the Geopolitical and Religious power in Conflicts 1 - 3.</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fits as the Geopolitical and Religious KOS in Conflicts 1 - 2</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Both Atheism and Islam could fit the 3rd conflict of 40-45.</a:t>
            </a:r>
          </a:p>
          <a:p>
            <a:pPr marL="1254529" marR="57798" indent="-1196729" algn="l" defTabSz="1295400">
              <a:buSzPct val="100000"/>
              <a:buAutoNum type="arabicPeriod" startAt="1"/>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Atheism (Rev.11) arrives around 1798 misses first 2 conflicts - doesn’t fit</a:t>
            </a:r>
          </a:p>
          <a:p>
            <a:pPr marR="57798" indent="57798" algn="l" defTabSz="1295400">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4. Same N. &amp; S throughout the Greek split</a:t>
            </a:r>
          </a:p>
          <a:p>
            <a:pPr marR="57798" indent="57798" algn="l" defTabSz="1295400">
              <a:defRPr b="1" sz="7000">
                <a:solidFill>
                  <a:srgbClr val="F5D328"/>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5. Context - Islam &amp; allies  most likely in 3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2" name="Little Horn of Daniel 7…"/>
          <p:cNvSpPr txBox="1"/>
          <p:nvPr/>
        </p:nvSpPr>
        <p:spPr>
          <a:xfrm>
            <a:off x="6750200" y="1983596"/>
            <a:ext cx="10516685" cy="40132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Little Horn of Daniel 7 </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Common Agreement</a:t>
            </a:r>
          </a:p>
          <a:p>
            <a:pPr marR="57798" indent="57798"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Papacy</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4" name="The Blended…"/>
          <p:cNvSpPr txBox="1"/>
          <p:nvPr/>
        </p:nvSpPr>
        <p:spPr>
          <a:xfrm>
            <a:off x="2099612" y="2148698"/>
            <a:ext cx="19411459" cy="6019801"/>
          </a:xfrm>
          <a:prstGeom prst="rect">
            <a:avLst/>
          </a:prstGeom>
          <a:ln w="12700">
            <a:miter lim="400000"/>
          </a:ln>
          <a:effectLst>
            <a:outerShdw sx="100000" sy="100000" kx="0" ky="0" algn="b" rotWithShape="0" blurRad="0" dist="0" dir="0">
              <a:srgbClr val="FFDB86">
                <a:alpha val="71477"/>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R="57798" indent="57798"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The Blended </a:t>
            </a:r>
          </a:p>
          <a:p>
            <a:pPr marR="57798" indent="57798"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Little Horn of Daniel 8 </a:t>
            </a:r>
          </a:p>
          <a:p>
            <a:pPr marR="57798" indent="57798"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A.U. Study Bible 8:9</a:t>
            </a:r>
          </a:p>
          <a:p>
            <a:pPr marR="57798" indent="57798"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p>
          <a:p>
            <a:pPr marR="57798" indent="57798" algn="l"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“Thus the Little Horn of Daniel 8 has both </a:t>
            </a:r>
          </a:p>
          <a:p>
            <a:pPr marR="57798" indent="57798" algn="l"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a secular  and a religious phase.”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6" name="Daniel 11 - 3 major  viewpoints:…"/>
          <p:cNvSpPr txBox="1"/>
          <p:nvPr/>
        </p:nvSpPr>
        <p:spPr>
          <a:xfrm>
            <a:off x="4436522" y="1531295"/>
            <a:ext cx="15510956" cy="10134601"/>
          </a:xfrm>
          <a:prstGeom prst="rect">
            <a:avLst/>
          </a:prstGeom>
          <a:ln w="12700">
            <a:miter lim="400000"/>
          </a:ln>
          <a:effectLst>
            <a:outerShdw sx="100000" sy="100000" kx="0" ky="0" algn="b" rotWithShape="0" blurRad="76200" dist="76200" dir="8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R="57798" indent="57798" defTabSz="1295400">
              <a:defRPr b="1" sz="7000">
                <a:solidFill>
                  <a:srgbClr val="FFFFFF"/>
                </a:solidFill>
                <a:uFill>
                  <a:solidFill>
                    <a:srgbClr val="FFFFFF"/>
                  </a:solidFill>
                </a:uFill>
                <a:latin typeface="Georgia"/>
                <a:ea typeface="Georgia"/>
                <a:cs typeface="Georgia"/>
                <a:sym typeface="Georgia"/>
              </a:defRPr>
            </a:pPr>
            <a:r>
              <a:t>Daniel 11 - 3 major  viewpoints:</a:t>
            </a: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uFill>
                  <a:solidFill>
                    <a:srgbClr val="FFFFFF"/>
                  </a:solidFill>
                </a:uFill>
                <a:latin typeface="Georgia"/>
                <a:ea typeface="Georgia"/>
                <a:cs typeface="Georgia"/>
                <a:sym typeface="Georgia"/>
              </a:defRPr>
            </a:pPr>
            <a:r>
              <a:t>“Neo-Uriah Smith” </a:t>
            </a:r>
          </a:p>
          <a:p>
            <a:pPr marR="57798" indent="57798" defTabSz="1295400">
              <a:defRPr b="1" sz="7000">
                <a:solidFill>
                  <a:srgbClr val="FFFFFF"/>
                </a:solidFill>
                <a:uFill>
                  <a:solidFill>
                    <a:srgbClr val="FFFFFF"/>
                  </a:solidFill>
                </a:uFill>
                <a:latin typeface="Georgia"/>
                <a:ea typeface="Georgia"/>
                <a:cs typeface="Georgia"/>
                <a:sym typeface="Georgia"/>
              </a:defRPr>
            </a:pPr>
            <a:r>
              <a:t>Literal</a:t>
            </a: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uFill>
                  <a:solidFill>
                    <a:srgbClr val="FFFFFF"/>
                  </a:solidFill>
                </a:uFill>
                <a:latin typeface="Georgia"/>
                <a:ea typeface="Georgia"/>
                <a:cs typeface="Georgia"/>
                <a:sym typeface="Georgia"/>
              </a:defRPr>
            </a:pPr>
            <a:r>
              <a:t>“Atheistic Secularism KOS” </a:t>
            </a:r>
          </a:p>
          <a:p>
            <a:pPr marR="57798" indent="57798" defTabSz="1295400">
              <a:defRPr b="1" sz="7000">
                <a:solidFill>
                  <a:srgbClr val="FFFFFF"/>
                </a:solidFill>
                <a:uFill>
                  <a:solidFill>
                    <a:srgbClr val="FFFFFF"/>
                  </a:solidFill>
                </a:uFill>
                <a:latin typeface="Georgia"/>
                <a:ea typeface="Georgia"/>
                <a:cs typeface="Georgia"/>
                <a:sym typeface="Georgia"/>
              </a:defRPr>
            </a:pPr>
            <a:r>
              <a:t>Symbolic or Global Religious</a:t>
            </a:r>
          </a:p>
          <a:p>
            <a:pPr marR="57798" indent="57798" defTabSz="1295400">
              <a:defRPr b="1" sz="7000">
                <a:solidFill>
                  <a:srgbClr val="FFFFFF"/>
                </a:solidFill>
                <a:uFill>
                  <a:solidFill>
                    <a:srgbClr val="FFFFFF"/>
                  </a:solidFill>
                </a:uFill>
                <a:latin typeface="Georgia"/>
                <a:ea typeface="Georgia"/>
                <a:cs typeface="Georgia"/>
                <a:sym typeface="Georgia"/>
              </a:defRPr>
            </a:pPr>
          </a:p>
          <a:p>
            <a:pPr marR="57798" indent="57798" defTabSz="1295400">
              <a:defRPr b="1" sz="7000">
                <a:solidFill>
                  <a:srgbClr val="FFFFFF"/>
                </a:solidFill>
                <a:uFill>
                  <a:solidFill>
                    <a:srgbClr val="FFFFFF"/>
                  </a:solidFill>
                </a:uFill>
                <a:latin typeface="Georgia"/>
                <a:ea typeface="Georgia"/>
                <a:cs typeface="Georgia"/>
                <a:sym typeface="Georgia"/>
              </a:defRPr>
            </a:pPr>
            <a:r>
              <a:t>“Islam KOS”</a:t>
            </a:r>
          </a:p>
          <a:p>
            <a:pPr marR="57798" indent="57798" defTabSz="1295400">
              <a:defRPr b="1" sz="7000">
                <a:solidFill>
                  <a:srgbClr val="FFFFFF"/>
                </a:solidFill>
                <a:uFill>
                  <a:solidFill>
                    <a:srgbClr val="FFFFFF"/>
                  </a:solidFill>
                </a:uFill>
                <a:latin typeface="Georgia"/>
                <a:ea typeface="Georgia"/>
                <a:cs typeface="Georgia"/>
                <a:sym typeface="Georgia"/>
              </a:defRPr>
            </a:pPr>
            <a:r>
              <a:t>Literal and Global Religious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8" name="Babylon"/>
          <p:cNvSpPr txBox="1"/>
          <p:nvPr/>
        </p:nvSpPr>
        <p:spPr>
          <a:xfrm>
            <a:off x="6921500" y="1531937"/>
            <a:ext cx="8534400" cy="1130301"/>
          </a:xfrm>
          <a:prstGeom prst="rect">
            <a:avLst/>
          </a:prstGeom>
          <a:ln w="12700">
            <a:miter lim="400000"/>
          </a:ln>
          <a:effectLst>
            <a:outerShdw sx="100000" sy="100000" kx="0" ky="0" algn="b" rotWithShape="0" blurRad="76200" dist="76200" dir="8399997">
              <a:srgbClr val="65351C">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defRPr b="1" i="1" sz="7800">
                <a:solidFill>
                  <a:srgbClr val="FFC593"/>
                </a:solidFill>
                <a:uFill>
                  <a:solidFill>
                    <a:srgbClr val="FFC593"/>
                  </a:solidFill>
                </a:uFill>
                <a:latin typeface="Georgia"/>
                <a:ea typeface="Georgia"/>
                <a:cs typeface="Georgia"/>
                <a:sym typeface="Georgia"/>
              </a:defRPr>
            </a:lvl1pPr>
          </a:lstStyle>
          <a:p>
            <a:pPr/>
            <a:r>
              <a:t>Babylon</a:t>
            </a:r>
          </a:p>
        </p:txBody>
      </p:sp>
      <p:sp>
        <p:nvSpPr>
          <p:cNvPr id="859" name="Divided Rome…"/>
          <p:cNvSpPr txBox="1"/>
          <p:nvPr/>
        </p:nvSpPr>
        <p:spPr>
          <a:xfrm>
            <a:off x="6451600" y="10896600"/>
            <a:ext cx="10541001" cy="1727200"/>
          </a:xfrm>
          <a:prstGeom prst="rect">
            <a:avLst/>
          </a:prstGeom>
          <a:ln w="12700">
            <a:miter lim="400000"/>
          </a:ln>
          <a:effectLst>
            <a:outerShdw sx="100000" sy="100000" kx="0" ky="0" algn="b" rotWithShape="0" blurRad="190500" dist="0" dir="0">
              <a:srgbClr val="FF3D00">
                <a:alpha val="74996"/>
              </a:srgbClr>
            </a:outerShdw>
          </a:effectLst>
          <a:extLst>
            <a:ext uri="{C572A759-6A51-4108-AA02-DFA0A04FC94B}">
              <ma14:wrappingTextBoxFlag xmlns:ma14="http://schemas.microsoft.com/office/mac/drawingml/2011/main" val="1"/>
            </a:ext>
          </a:extLst>
        </p:spPr>
        <p:txBody>
          <a:bodyPr lIns="0" tIns="0" rIns="0" bIns="0" anchor="ctr">
            <a:spAutoFit/>
          </a:bodyPr>
          <a:lstStyle/>
          <a:p>
            <a:pPr defTabSz="914400">
              <a:defRPr b="1" i="1" sz="6000">
                <a:effectLst>
                  <a:outerShdw sx="100000" sy="100000" kx="0" ky="0" algn="b" rotWithShape="0" blurRad="12700" dist="38100" dir="2700000">
                    <a:srgbClr val="FFFFFF"/>
                  </a:outerShdw>
                </a:effectLst>
                <a:uFill>
                  <a:solidFill>
                    <a:srgbClr val="000000"/>
                  </a:solidFill>
                </a:uFill>
                <a:latin typeface="Georgia"/>
                <a:ea typeface="Georgia"/>
                <a:cs typeface="Georgia"/>
                <a:sym typeface="Georgia"/>
              </a:defRPr>
            </a:pPr>
            <a:r>
              <a:t>Divided Rome</a:t>
            </a:r>
            <a:endParaRPr sz="4600">
              <a:latin typeface="Times Roman"/>
              <a:ea typeface="Times Roman"/>
              <a:cs typeface="Times Roman"/>
              <a:sym typeface="Times Roman"/>
            </a:endParaRPr>
          </a:p>
          <a:p>
            <a:pPr defTabSz="914400">
              <a:defRPr b="1" i="1" sz="6000">
                <a:effectLst>
                  <a:outerShdw sx="100000" sy="100000" kx="0" ky="0" algn="b" rotWithShape="0" blurRad="12700" dist="38100" dir="2700000">
                    <a:srgbClr val="FFFFFF"/>
                  </a:outerShdw>
                </a:effectLst>
                <a:uFill>
                  <a:solidFill>
                    <a:srgbClr val="000000"/>
                  </a:solidFill>
                </a:uFill>
                <a:latin typeface="Georgia"/>
                <a:ea typeface="Georgia"/>
                <a:cs typeface="Georgia"/>
                <a:sym typeface="Georgia"/>
              </a:defRPr>
            </a:pPr>
            <a:r>
              <a:t>&amp;</a:t>
            </a:r>
            <a:r>
              <a:rPr b="0" i="0">
                <a:latin typeface="Arial"/>
                <a:ea typeface="Arial"/>
                <a:cs typeface="Arial"/>
                <a:sym typeface="Arial"/>
              </a:rPr>
              <a:t>“</a:t>
            </a:r>
            <a:r>
              <a:t>Little Horn</a:t>
            </a:r>
            <a:r>
              <a:rPr b="0" i="0">
                <a:latin typeface="Arial"/>
                <a:ea typeface="Arial"/>
                <a:cs typeface="Arial"/>
                <a:sym typeface="Arial"/>
              </a:rPr>
              <a:t>”</a:t>
            </a:r>
          </a:p>
        </p:txBody>
      </p:sp>
      <p:sp>
        <p:nvSpPr>
          <p:cNvPr id="860" name="Rome"/>
          <p:cNvSpPr txBox="1"/>
          <p:nvPr/>
        </p:nvSpPr>
        <p:spPr>
          <a:xfrm>
            <a:off x="9398000" y="8597900"/>
            <a:ext cx="4686300" cy="863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defRPr b="1" i="1" sz="6000">
                <a:effectLst>
                  <a:outerShdw sx="100000" sy="100000" kx="0" ky="0" algn="b" rotWithShape="0" blurRad="12700" dist="38100" dir="2700000">
                    <a:srgbClr val="FFFFFF"/>
                  </a:outerShdw>
                </a:effectLst>
                <a:uFill>
                  <a:solidFill>
                    <a:srgbClr val="000000"/>
                  </a:solidFill>
                </a:uFill>
                <a:latin typeface="Georgia"/>
                <a:ea typeface="Georgia"/>
                <a:cs typeface="Georgia"/>
                <a:sym typeface="Georgia"/>
              </a:defRPr>
            </a:lvl1pPr>
          </a:lstStyle>
          <a:p>
            <a:pPr/>
            <a:r>
              <a:t>Rome</a:t>
            </a:r>
          </a:p>
        </p:txBody>
      </p:sp>
      <p:sp>
        <p:nvSpPr>
          <p:cNvPr id="861" name="Greece"/>
          <p:cNvSpPr txBox="1"/>
          <p:nvPr/>
        </p:nvSpPr>
        <p:spPr>
          <a:xfrm>
            <a:off x="9525000" y="5311775"/>
            <a:ext cx="4686300" cy="863600"/>
          </a:xfrm>
          <a:prstGeom prst="rect">
            <a:avLst/>
          </a:prstGeom>
          <a:ln w="12700">
            <a:miter lim="400000"/>
          </a:ln>
          <a:effectLst>
            <a:outerShdw sx="100000" sy="100000" kx="0" ky="0" algn="b" rotWithShape="0" blurRad="76200" dist="76200" dir="8399997">
              <a:srgbClr val="65351C">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defRPr b="1" i="1" sz="6000">
                <a:solidFill>
                  <a:srgbClr val="F09F3F"/>
                </a:solidFill>
                <a:uFill>
                  <a:solidFill>
                    <a:srgbClr val="F09F3F"/>
                  </a:solidFill>
                </a:uFill>
                <a:latin typeface="Georgia"/>
                <a:ea typeface="Georgia"/>
                <a:cs typeface="Georgia"/>
                <a:sym typeface="Georgia"/>
              </a:defRPr>
            </a:lvl1pPr>
          </a:lstStyle>
          <a:p>
            <a:pPr/>
            <a:r>
              <a:t>Greece</a:t>
            </a:r>
          </a:p>
        </p:txBody>
      </p:sp>
      <p:sp>
        <p:nvSpPr>
          <p:cNvPr id="862" name="Medo-Persia"/>
          <p:cNvSpPr txBox="1"/>
          <p:nvPr/>
        </p:nvSpPr>
        <p:spPr>
          <a:xfrm>
            <a:off x="7670800" y="3328987"/>
            <a:ext cx="10109200" cy="863601"/>
          </a:xfrm>
          <a:prstGeom prst="rect">
            <a:avLst/>
          </a:prstGeom>
          <a:ln w="12700">
            <a:miter lim="400000"/>
          </a:ln>
          <a:effectLst>
            <a:outerShdw sx="100000" sy="100000" kx="0" ky="0" algn="b" rotWithShape="0" blurRad="76200" dist="76200" dir="8399997">
              <a:srgbClr val="65351C">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defRPr b="1" i="1" sz="6000">
                <a:solidFill>
                  <a:srgbClr val="C1C4EE"/>
                </a:solidFill>
                <a:uFill>
                  <a:solidFill>
                    <a:srgbClr val="C1C4EE"/>
                  </a:solidFill>
                </a:uFill>
                <a:latin typeface="Georgia"/>
                <a:ea typeface="Georgia"/>
                <a:cs typeface="Georgia"/>
                <a:sym typeface="Georgia"/>
              </a:defRPr>
            </a:lvl1pPr>
          </a:lstStyle>
          <a:p>
            <a:pPr/>
            <a:r>
              <a:t>Medo-Persia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864" name="unknown.jpg" descr="unknown.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865" name="unknown.jpg" descr="unknown.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866" name="(Jeremiah 1:15)"/>
          <p:cNvSpPr txBox="1"/>
          <p:nvPr/>
        </p:nvSpPr>
        <p:spPr>
          <a:xfrm>
            <a:off x="9663007" y="11200124"/>
            <a:ext cx="5923409"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6000">
                <a:uFill>
                  <a:solidFill>
                    <a:srgbClr val="000000"/>
                  </a:solidFill>
                </a:uFill>
              </a:defRPr>
            </a:lvl1pPr>
          </a:lstStyle>
          <a:p>
            <a:pPr/>
            <a:r>
              <a:t>(Jeremiah 1:15)</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