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40"/>
  </p:notesMasterIdLst>
  <p:sldIdLst>
    <p:sldId id="631" r:id="rId5"/>
    <p:sldId id="668" r:id="rId6"/>
    <p:sldId id="619" r:id="rId7"/>
    <p:sldId id="678" r:id="rId8"/>
    <p:sldId id="635" r:id="rId9"/>
    <p:sldId id="525" r:id="rId10"/>
    <p:sldId id="614" r:id="rId11"/>
    <p:sldId id="615" r:id="rId12"/>
    <p:sldId id="616" r:id="rId13"/>
    <p:sldId id="519" r:id="rId14"/>
    <p:sldId id="633" r:id="rId15"/>
    <p:sldId id="665" r:id="rId16"/>
    <p:sldId id="643" r:id="rId17"/>
    <p:sldId id="644" r:id="rId18"/>
    <p:sldId id="645" r:id="rId19"/>
    <p:sldId id="646" r:id="rId20"/>
    <p:sldId id="649" r:id="rId21"/>
    <p:sldId id="655" r:id="rId22"/>
    <p:sldId id="620" r:id="rId23"/>
    <p:sldId id="622" r:id="rId24"/>
    <p:sldId id="670" r:id="rId25"/>
    <p:sldId id="624" r:id="rId26"/>
    <p:sldId id="625" r:id="rId27"/>
    <p:sldId id="652" r:id="rId28"/>
    <p:sldId id="666" r:id="rId29"/>
    <p:sldId id="626" r:id="rId30"/>
    <p:sldId id="673" r:id="rId31"/>
    <p:sldId id="671" r:id="rId32"/>
    <p:sldId id="672" r:id="rId33"/>
    <p:sldId id="674" r:id="rId34"/>
    <p:sldId id="675" r:id="rId35"/>
    <p:sldId id="680" r:id="rId36"/>
    <p:sldId id="681" r:id="rId37"/>
    <p:sldId id="629" r:id="rId38"/>
    <p:sldId id="679" r:id="rId39"/>
  </p:sldIdLst>
  <p:sldSz cx="9144000" cy="5143500" type="screen16x9"/>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p:scale>
          <a:sx n="66" d="100"/>
          <a:sy n="66" d="100"/>
        </p:scale>
        <p:origin x="-1188" y="-4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854E1C-5688-4719-9898-390C3496C5CD}" type="datetimeFigureOut">
              <a:rPr lang="en-US" smtClean="0"/>
              <a:t>10/18/2018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62CB7E-8F91-4449-997C-687ED7D9145A}" type="slidenum">
              <a:rPr lang="en-US" smtClean="0"/>
              <a:t>‹#›</a:t>
            </a:fld>
            <a:endParaRPr lang="en-US"/>
          </a:p>
        </p:txBody>
      </p:sp>
    </p:spTree>
    <p:extLst>
      <p:ext uri="{BB962C8B-B14F-4D97-AF65-F5344CB8AC3E}">
        <p14:creationId xmlns:p14="http://schemas.microsoft.com/office/powerpoint/2010/main" val="848878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4A8737C-9313-4DF5-A207-F4CEB3848610}"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2163798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4A8737C-9313-4DF5-A207-F4CEB3848610}"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163798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4A8737C-9313-4DF5-A207-F4CEB3848610}" type="slidenum">
              <a:rPr lang="en-US" smtClean="0"/>
              <a:t>20</a:t>
            </a:fld>
            <a:endParaRPr lang="en-US" dirty="0"/>
          </a:p>
        </p:txBody>
      </p:sp>
    </p:spTree>
    <p:extLst>
      <p:ext uri="{BB962C8B-B14F-4D97-AF65-F5344CB8AC3E}">
        <p14:creationId xmlns:p14="http://schemas.microsoft.com/office/powerpoint/2010/main" val="2163798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4A8737C-9313-4DF5-A207-F4CEB3848610}"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163798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4A8737C-9313-4DF5-A207-F4CEB3848610}" type="slidenum">
              <a:rPr lang="en-US" smtClean="0"/>
              <a:t>22</a:t>
            </a:fld>
            <a:endParaRPr lang="en-US" dirty="0"/>
          </a:p>
        </p:txBody>
      </p:sp>
    </p:spTree>
    <p:extLst>
      <p:ext uri="{BB962C8B-B14F-4D97-AF65-F5344CB8AC3E}">
        <p14:creationId xmlns:p14="http://schemas.microsoft.com/office/powerpoint/2010/main" val="2163798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4A8737C-9313-4DF5-A207-F4CEB3848610}" type="slidenum">
              <a:rPr lang="en-US" smtClean="0"/>
              <a:t>23</a:t>
            </a:fld>
            <a:endParaRPr lang="en-US" dirty="0"/>
          </a:p>
        </p:txBody>
      </p:sp>
    </p:spTree>
    <p:extLst>
      <p:ext uri="{BB962C8B-B14F-4D97-AF65-F5344CB8AC3E}">
        <p14:creationId xmlns:p14="http://schemas.microsoft.com/office/powerpoint/2010/main" val="2163798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4A8737C-9313-4DF5-A207-F4CEB3848610}"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163798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4A8737C-9313-4DF5-A207-F4CEB3848610}" type="slidenum">
              <a:rPr lang="en-US" smtClean="0"/>
              <a:t>25</a:t>
            </a:fld>
            <a:endParaRPr lang="en-US" dirty="0"/>
          </a:p>
        </p:txBody>
      </p:sp>
    </p:spTree>
    <p:extLst>
      <p:ext uri="{BB962C8B-B14F-4D97-AF65-F5344CB8AC3E}">
        <p14:creationId xmlns:p14="http://schemas.microsoft.com/office/powerpoint/2010/main" val="2163798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4A8737C-9313-4DF5-A207-F4CEB3848610}" type="slidenum">
              <a:rPr lang="en-US" smtClean="0"/>
              <a:t>26</a:t>
            </a:fld>
            <a:endParaRPr lang="en-US" dirty="0"/>
          </a:p>
        </p:txBody>
      </p:sp>
    </p:spTree>
    <p:extLst>
      <p:ext uri="{BB962C8B-B14F-4D97-AF65-F5344CB8AC3E}">
        <p14:creationId xmlns:p14="http://schemas.microsoft.com/office/powerpoint/2010/main" val="2163798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4A8737C-9313-4DF5-A207-F4CEB3848610}" type="slidenum">
              <a:rPr lang="en-US" smtClean="0"/>
              <a:t>27</a:t>
            </a:fld>
            <a:endParaRPr lang="en-US" dirty="0"/>
          </a:p>
        </p:txBody>
      </p:sp>
    </p:spTree>
    <p:extLst>
      <p:ext uri="{BB962C8B-B14F-4D97-AF65-F5344CB8AC3E}">
        <p14:creationId xmlns:p14="http://schemas.microsoft.com/office/powerpoint/2010/main" val="2163798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4A8737C-9313-4DF5-A207-F4CEB3848610}" type="slidenum">
              <a:rPr lang="en-US" smtClean="0"/>
              <a:t>28</a:t>
            </a:fld>
            <a:endParaRPr lang="en-US" dirty="0"/>
          </a:p>
        </p:txBody>
      </p:sp>
    </p:spTree>
    <p:extLst>
      <p:ext uri="{BB962C8B-B14F-4D97-AF65-F5344CB8AC3E}">
        <p14:creationId xmlns:p14="http://schemas.microsoft.com/office/powerpoint/2010/main" val="2163798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4A8737C-9313-4DF5-A207-F4CEB3848610}"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163798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4A8737C-9313-4DF5-A207-F4CEB3848610}" type="slidenum">
              <a:rPr lang="en-US" smtClean="0"/>
              <a:t>29</a:t>
            </a:fld>
            <a:endParaRPr lang="en-US" dirty="0"/>
          </a:p>
        </p:txBody>
      </p:sp>
    </p:spTree>
    <p:extLst>
      <p:ext uri="{BB962C8B-B14F-4D97-AF65-F5344CB8AC3E}">
        <p14:creationId xmlns:p14="http://schemas.microsoft.com/office/powerpoint/2010/main" val="2163798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4A8737C-9313-4DF5-A207-F4CEB3848610}" type="slidenum">
              <a:rPr lang="en-US" smtClean="0"/>
              <a:t>30</a:t>
            </a:fld>
            <a:endParaRPr lang="en-US" dirty="0"/>
          </a:p>
        </p:txBody>
      </p:sp>
    </p:spTree>
    <p:extLst>
      <p:ext uri="{BB962C8B-B14F-4D97-AF65-F5344CB8AC3E}">
        <p14:creationId xmlns:p14="http://schemas.microsoft.com/office/powerpoint/2010/main" val="2163798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A8737C-9313-4DF5-A207-F4CEB3848610}"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1663675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4A8737C-9313-4DF5-A207-F4CEB3848610}" type="slidenum">
              <a:rPr lang="en-US" smtClean="0"/>
              <a:t>32</a:t>
            </a:fld>
            <a:endParaRPr lang="en-US" dirty="0"/>
          </a:p>
        </p:txBody>
      </p:sp>
    </p:spTree>
    <p:extLst>
      <p:ext uri="{BB962C8B-B14F-4D97-AF65-F5344CB8AC3E}">
        <p14:creationId xmlns:p14="http://schemas.microsoft.com/office/powerpoint/2010/main" val="2163798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4A8737C-9313-4DF5-A207-F4CEB3848610}" type="slidenum">
              <a:rPr lang="en-US" smtClean="0"/>
              <a:t>33</a:t>
            </a:fld>
            <a:endParaRPr lang="en-US" dirty="0"/>
          </a:p>
        </p:txBody>
      </p:sp>
    </p:spTree>
    <p:extLst>
      <p:ext uri="{BB962C8B-B14F-4D97-AF65-F5344CB8AC3E}">
        <p14:creationId xmlns:p14="http://schemas.microsoft.com/office/powerpoint/2010/main" val="2163798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4A8737C-9313-4DF5-A207-F4CEB3848610}"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163798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4A8737C-9313-4DF5-A207-F4CEB3848610}"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163798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4A8737C-9313-4DF5-A207-F4CEB3848610}"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163798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4A8737C-9313-4DF5-A207-F4CEB3848610}"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163798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4A8737C-9313-4DF5-A207-F4CEB3848610}"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163798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A8737C-9313-4DF5-A207-F4CEB3848610}"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663675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A8737C-9313-4DF5-A207-F4CEB3848610}"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663675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7E93AA-0DFB-45AE-B081-161D41B1F702}" type="datetimeFigureOut">
              <a:rPr lang="en-US" smtClean="0"/>
              <a:t>10/18/2018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794589-0740-4A83-9773-080BB0904600}" type="slidenum">
              <a:rPr lang="en-US" smtClean="0"/>
              <a:t>‹#›</a:t>
            </a:fld>
            <a:endParaRPr lang="en-US"/>
          </a:p>
        </p:txBody>
      </p:sp>
    </p:spTree>
    <p:extLst>
      <p:ext uri="{BB962C8B-B14F-4D97-AF65-F5344CB8AC3E}">
        <p14:creationId xmlns:p14="http://schemas.microsoft.com/office/powerpoint/2010/main" val="1966625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7E93AA-0DFB-45AE-B081-161D41B1F702}" type="datetimeFigureOut">
              <a:rPr lang="en-US" smtClean="0"/>
              <a:t>10/18/2018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794589-0740-4A83-9773-080BB0904600}" type="slidenum">
              <a:rPr lang="en-US" smtClean="0"/>
              <a:t>‹#›</a:t>
            </a:fld>
            <a:endParaRPr lang="en-US"/>
          </a:p>
        </p:txBody>
      </p:sp>
    </p:spTree>
    <p:extLst>
      <p:ext uri="{BB962C8B-B14F-4D97-AF65-F5344CB8AC3E}">
        <p14:creationId xmlns:p14="http://schemas.microsoft.com/office/powerpoint/2010/main" val="3655190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7E93AA-0DFB-45AE-B081-161D41B1F702}" type="datetimeFigureOut">
              <a:rPr lang="en-US" smtClean="0"/>
              <a:t>10/18/2018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794589-0740-4A83-9773-080BB0904600}" type="slidenum">
              <a:rPr lang="en-US" smtClean="0"/>
              <a:t>‹#›</a:t>
            </a:fld>
            <a:endParaRPr lang="en-US"/>
          </a:p>
        </p:txBody>
      </p:sp>
    </p:spTree>
    <p:extLst>
      <p:ext uri="{BB962C8B-B14F-4D97-AF65-F5344CB8AC3E}">
        <p14:creationId xmlns:p14="http://schemas.microsoft.com/office/powerpoint/2010/main" val="3884149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2774853"/>
            <a:ext cx="8305800" cy="85725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075299"/>
            <a:ext cx="8305800" cy="14859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2662595"/>
            <a:ext cx="2971800" cy="1191"/>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2662595"/>
            <a:ext cx="2971800" cy="1191"/>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2644727"/>
            <a:ext cx="45720" cy="3429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a:endParaRPr lang="en-US" dirty="0">
              <a:solidFill>
                <a:prstClr val="white"/>
              </a:solidFill>
            </a:endParaRPr>
          </a:p>
        </p:txBody>
      </p:sp>
      <p:sp>
        <p:nvSpPr>
          <p:cNvPr id="15" name="Date Placeholder 14"/>
          <p:cNvSpPr>
            <a:spLocks noGrp="1"/>
          </p:cNvSpPr>
          <p:nvPr>
            <p:ph type="dt" sz="half" idx="10"/>
          </p:nvPr>
        </p:nvSpPr>
        <p:spPr/>
        <p:txBody>
          <a:bodyPr/>
          <a:lstStyle/>
          <a:p>
            <a:fld id="{69D193F5-C8B8-42B2-8797-15D6C555F54F}" type="datetimeFigureOut">
              <a:rPr lang="en-US" smtClean="0">
                <a:solidFill>
                  <a:srgbClr val="666666"/>
                </a:solidFill>
              </a:rPr>
              <a:pPr/>
              <a:t>10/18/2018</a:t>
            </a:fld>
            <a:endParaRPr lang="en-US" dirty="0">
              <a:solidFill>
                <a:srgbClr val="666666"/>
              </a:solidFill>
            </a:endParaRPr>
          </a:p>
        </p:txBody>
      </p:sp>
      <p:sp>
        <p:nvSpPr>
          <p:cNvPr id="16" name="Slide Number Placeholder 15"/>
          <p:cNvSpPr>
            <a:spLocks noGrp="1"/>
          </p:cNvSpPr>
          <p:nvPr>
            <p:ph type="sldNum" sz="quarter" idx="11"/>
          </p:nvPr>
        </p:nvSpPr>
        <p:spPr/>
        <p:txBody>
          <a:bodyPr/>
          <a:lstStyle/>
          <a:p>
            <a:fld id="{F5A9E3DF-4CF5-46E8-AF05-02DC67725BD0}" type="slidenum">
              <a:rPr lang="en-US" smtClean="0">
                <a:solidFill>
                  <a:srgbClr val="666666"/>
                </a:solidFill>
              </a:rPr>
              <a:pPr/>
              <a:t>‹#›</a:t>
            </a:fld>
            <a:endParaRPr lang="en-US" dirty="0">
              <a:solidFill>
                <a:srgbClr val="666666"/>
              </a:solidFill>
            </a:endParaRPr>
          </a:p>
        </p:txBody>
      </p:sp>
      <p:sp>
        <p:nvSpPr>
          <p:cNvPr id="17" name="Footer Placeholder 16"/>
          <p:cNvSpPr>
            <a:spLocks noGrp="1"/>
          </p:cNvSpPr>
          <p:nvPr>
            <p:ph type="ftr" sz="quarter" idx="12"/>
          </p:nvPr>
        </p:nvSpPr>
        <p:spPr/>
        <p:txBody>
          <a:bodyPr/>
          <a:lstStyle/>
          <a:p>
            <a:endParaRPr lang="en-US" dirty="0">
              <a:solidFill>
                <a:srgbClr val="666666"/>
              </a:solidFill>
            </a:endParaRPr>
          </a:p>
        </p:txBody>
      </p:sp>
    </p:spTree>
    <p:extLst>
      <p:ext uri="{BB962C8B-B14F-4D97-AF65-F5344CB8AC3E}">
        <p14:creationId xmlns:p14="http://schemas.microsoft.com/office/powerpoint/2010/main" val="3932485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143000"/>
            <a:ext cx="8229600" cy="3429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69D193F5-C8B8-42B2-8797-15D6C555F54F}" type="datetimeFigureOut">
              <a:rPr lang="en-US" smtClean="0">
                <a:solidFill>
                  <a:srgbClr val="666666"/>
                </a:solidFill>
              </a:rPr>
              <a:pPr/>
              <a:t>10/18/2018</a:t>
            </a:fld>
            <a:endParaRPr lang="en-US" dirty="0">
              <a:solidFill>
                <a:srgbClr val="666666"/>
              </a:solidFill>
            </a:endParaRPr>
          </a:p>
        </p:txBody>
      </p:sp>
      <p:sp>
        <p:nvSpPr>
          <p:cNvPr id="15" name="Slide Number Placeholder 14"/>
          <p:cNvSpPr>
            <a:spLocks noGrp="1"/>
          </p:cNvSpPr>
          <p:nvPr>
            <p:ph type="sldNum" sz="quarter" idx="15"/>
          </p:nvPr>
        </p:nvSpPr>
        <p:spPr/>
        <p:txBody>
          <a:bodyPr/>
          <a:lstStyle>
            <a:lvl1pPr algn="ctr">
              <a:defRPr/>
            </a:lvl1pPr>
          </a:lstStyle>
          <a:p>
            <a:fld id="{F5A9E3DF-4CF5-46E8-AF05-02DC67725BD0}" type="slidenum">
              <a:rPr lang="en-US" smtClean="0">
                <a:solidFill>
                  <a:srgbClr val="666666"/>
                </a:solidFill>
              </a:rPr>
              <a:pPr/>
              <a:t>‹#›</a:t>
            </a:fld>
            <a:endParaRPr lang="en-US" dirty="0">
              <a:solidFill>
                <a:srgbClr val="666666"/>
              </a:solidFill>
            </a:endParaRPr>
          </a:p>
        </p:txBody>
      </p:sp>
      <p:sp>
        <p:nvSpPr>
          <p:cNvPr id="16" name="Footer Placeholder 15"/>
          <p:cNvSpPr>
            <a:spLocks noGrp="1"/>
          </p:cNvSpPr>
          <p:nvPr>
            <p:ph type="ftr" sz="quarter" idx="16"/>
          </p:nvPr>
        </p:nvSpPr>
        <p:spPr/>
        <p:txBody>
          <a:bodyPr/>
          <a:lstStyle/>
          <a:p>
            <a:endParaRPr lang="en-US" dirty="0">
              <a:solidFill>
                <a:srgbClr val="666666"/>
              </a:solidFill>
            </a:endParaRPr>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extLst>
      <p:ext uri="{BB962C8B-B14F-4D97-AF65-F5344CB8AC3E}">
        <p14:creationId xmlns:p14="http://schemas.microsoft.com/office/powerpoint/2010/main" val="920638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9D193F5-C8B8-42B2-8797-15D6C555F54F}" type="datetimeFigureOut">
              <a:rPr lang="en-US" smtClean="0">
                <a:solidFill>
                  <a:srgbClr val="666666"/>
                </a:solidFill>
              </a:rPr>
              <a:pPr/>
              <a:t>10/18/2018</a:t>
            </a:fld>
            <a:endParaRPr lang="en-US" dirty="0">
              <a:solidFill>
                <a:srgbClr val="666666"/>
              </a:solidFill>
            </a:endParaRPr>
          </a:p>
        </p:txBody>
      </p:sp>
      <p:sp>
        <p:nvSpPr>
          <p:cNvPr id="5" name="Footer Placeholder 4"/>
          <p:cNvSpPr>
            <a:spLocks noGrp="1"/>
          </p:cNvSpPr>
          <p:nvPr>
            <p:ph type="ftr" sz="quarter" idx="11"/>
          </p:nvPr>
        </p:nvSpPr>
        <p:spPr/>
        <p:txBody>
          <a:bodyPr/>
          <a:lstStyle/>
          <a:p>
            <a:endParaRPr lang="en-US" dirty="0">
              <a:solidFill>
                <a:srgbClr val="666666"/>
              </a:solidFill>
            </a:endParaRPr>
          </a:p>
        </p:txBody>
      </p:sp>
      <p:sp>
        <p:nvSpPr>
          <p:cNvPr id="6" name="Slide Number Placeholder 5"/>
          <p:cNvSpPr>
            <a:spLocks noGrp="1"/>
          </p:cNvSpPr>
          <p:nvPr>
            <p:ph type="sldNum" sz="quarter" idx="12"/>
          </p:nvPr>
        </p:nvSpPr>
        <p:spPr/>
        <p:txBody>
          <a:bodyPr/>
          <a:lstStyle/>
          <a:p>
            <a:fld id="{F5A9E3DF-4CF5-46E8-AF05-02DC67725BD0}" type="slidenum">
              <a:rPr lang="en-US" smtClean="0">
                <a:solidFill>
                  <a:srgbClr val="666666"/>
                </a:solidFill>
              </a:rPr>
              <a:pPr/>
              <a:t>‹#›</a:t>
            </a:fld>
            <a:endParaRPr lang="en-US" dirty="0">
              <a:solidFill>
                <a:srgbClr val="666666"/>
              </a:solidFill>
            </a:endParaRPr>
          </a:p>
        </p:txBody>
      </p:sp>
      <p:sp>
        <p:nvSpPr>
          <p:cNvPr id="2" name="Title 1"/>
          <p:cNvSpPr>
            <a:spLocks noGrp="1"/>
          </p:cNvSpPr>
          <p:nvPr>
            <p:ph type="title"/>
          </p:nvPr>
        </p:nvSpPr>
        <p:spPr>
          <a:xfrm>
            <a:off x="685800" y="2628900"/>
            <a:ext cx="7924800" cy="10287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3719148"/>
            <a:ext cx="7924800" cy="738552"/>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3687744"/>
            <a:ext cx="7924800" cy="3226"/>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4591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9D193F5-C8B8-42B2-8797-15D6C555F54F}" type="datetimeFigureOut">
              <a:rPr lang="en-US" smtClean="0">
                <a:solidFill>
                  <a:srgbClr val="666666"/>
                </a:solidFill>
              </a:rPr>
              <a:pPr/>
              <a:t>10/18/2018</a:t>
            </a:fld>
            <a:endParaRPr lang="en-US" dirty="0">
              <a:solidFill>
                <a:srgbClr val="666666"/>
              </a:solidFill>
            </a:endParaRPr>
          </a:p>
        </p:txBody>
      </p:sp>
      <p:sp>
        <p:nvSpPr>
          <p:cNvPr id="6" name="Footer Placeholder 5"/>
          <p:cNvSpPr>
            <a:spLocks noGrp="1"/>
          </p:cNvSpPr>
          <p:nvPr>
            <p:ph type="ftr" sz="quarter" idx="11"/>
          </p:nvPr>
        </p:nvSpPr>
        <p:spPr/>
        <p:txBody>
          <a:bodyPr/>
          <a:lstStyle/>
          <a:p>
            <a:endParaRPr lang="en-US" dirty="0">
              <a:solidFill>
                <a:srgbClr val="666666"/>
              </a:solidFill>
            </a:endParaRPr>
          </a:p>
        </p:txBody>
      </p:sp>
      <p:sp>
        <p:nvSpPr>
          <p:cNvPr id="7" name="Slide Number Placeholder 6"/>
          <p:cNvSpPr>
            <a:spLocks noGrp="1"/>
          </p:cNvSpPr>
          <p:nvPr>
            <p:ph type="sldNum" sz="quarter" idx="12"/>
          </p:nvPr>
        </p:nvSpPr>
        <p:spPr/>
        <p:txBody>
          <a:bodyPr/>
          <a:lstStyle/>
          <a:p>
            <a:fld id="{F5A9E3DF-4CF5-46E8-AF05-02DC67725BD0}" type="slidenum">
              <a:rPr lang="en-US" smtClean="0">
                <a:solidFill>
                  <a:srgbClr val="666666"/>
                </a:solidFill>
              </a:rPr>
              <a:pPr/>
              <a:t>‹#›</a:t>
            </a:fld>
            <a:endParaRPr lang="en-US" dirty="0">
              <a:solidFill>
                <a:srgbClr val="666666"/>
              </a:solidFill>
            </a:endParaRPr>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143000"/>
            <a:ext cx="4059936" cy="3429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143000"/>
            <a:ext cx="4059936" cy="3429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192523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F5A9E3DF-4CF5-46E8-AF05-02DC67725BD0}" type="slidenum">
              <a:rPr lang="en-US" smtClean="0">
                <a:solidFill>
                  <a:srgbClr val="666666"/>
                </a:solidFill>
              </a:rPr>
              <a:pPr/>
              <a:t>‹#›</a:t>
            </a:fld>
            <a:endParaRPr lang="en-US" dirty="0">
              <a:solidFill>
                <a:srgbClr val="666666"/>
              </a:solidFill>
            </a:endParaRPr>
          </a:p>
        </p:txBody>
      </p:sp>
      <p:sp>
        <p:nvSpPr>
          <p:cNvPr id="8" name="Footer Placeholder 7"/>
          <p:cNvSpPr>
            <a:spLocks noGrp="1"/>
          </p:cNvSpPr>
          <p:nvPr>
            <p:ph type="ftr" sz="quarter" idx="11"/>
          </p:nvPr>
        </p:nvSpPr>
        <p:spPr/>
        <p:txBody>
          <a:bodyPr/>
          <a:lstStyle/>
          <a:p>
            <a:endParaRPr lang="en-US" dirty="0">
              <a:solidFill>
                <a:srgbClr val="666666"/>
              </a:solidFill>
            </a:endParaRPr>
          </a:p>
        </p:txBody>
      </p:sp>
      <p:sp>
        <p:nvSpPr>
          <p:cNvPr id="7" name="Date Placeholder 6"/>
          <p:cNvSpPr>
            <a:spLocks noGrp="1"/>
          </p:cNvSpPr>
          <p:nvPr>
            <p:ph type="dt" sz="half" idx="10"/>
          </p:nvPr>
        </p:nvSpPr>
        <p:spPr/>
        <p:txBody>
          <a:bodyPr/>
          <a:lstStyle/>
          <a:p>
            <a:fld id="{69D193F5-C8B8-42B2-8797-15D6C555F54F}" type="datetimeFigureOut">
              <a:rPr lang="en-US" smtClean="0">
                <a:solidFill>
                  <a:srgbClr val="666666"/>
                </a:solidFill>
              </a:rPr>
              <a:pPr/>
              <a:t>10/18/2018</a:t>
            </a:fld>
            <a:endParaRPr lang="en-US" dirty="0">
              <a:solidFill>
                <a:srgbClr val="666666"/>
              </a:solidFill>
            </a:endParaRPr>
          </a:p>
        </p:txBody>
      </p:sp>
      <p:sp>
        <p:nvSpPr>
          <p:cNvPr id="3" name="Text Placeholder 2"/>
          <p:cNvSpPr>
            <a:spLocks noGrp="1"/>
          </p:cNvSpPr>
          <p:nvPr>
            <p:ph type="body" idx="1"/>
          </p:nvPr>
        </p:nvSpPr>
        <p:spPr>
          <a:xfrm>
            <a:off x="457200" y="1049695"/>
            <a:ext cx="4040188" cy="5715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1651422"/>
            <a:ext cx="4038600" cy="293522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1651422"/>
            <a:ext cx="4038600" cy="293522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16586"/>
            <a:ext cx="8229600" cy="85725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049695"/>
            <a:ext cx="4040188" cy="5715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1635164"/>
            <a:ext cx="3749040" cy="1191"/>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1635164"/>
            <a:ext cx="3749040" cy="1191"/>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6923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9D193F5-C8B8-42B2-8797-15D6C555F54F}" type="datetimeFigureOut">
              <a:rPr lang="en-US" smtClean="0">
                <a:solidFill>
                  <a:srgbClr val="666666"/>
                </a:solidFill>
              </a:rPr>
              <a:pPr/>
              <a:t>10/18/2018</a:t>
            </a:fld>
            <a:endParaRPr lang="en-US" dirty="0">
              <a:solidFill>
                <a:srgbClr val="666666"/>
              </a:solidFill>
            </a:endParaRPr>
          </a:p>
        </p:txBody>
      </p:sp>
      <p:sp>
        <p:nvSpPr>
          <p:cNvPr id="4" name="Footer Placeholder 3"/>
          <p:cNvSpPr>
            <a:spLocks noGrp="1"/>
          </p:cNvSpPr>
          <p:nvPr>
            <p:ph type="ftr" sz="quarter" idx="11"/>
          </p:nvPr>
        </p:nvSpPr>
        <p:spPr/>
        <p:txBody>
          <a:bodyPr/>
          <a:lstStyle/>
          <a:p>
            <a:endParaRPr lang="en-US" dirty="0">
              <a:solidFill>
                <a:srgbClr val="666666"/>
              </a:solidFill>
            </a:endParaRPr>
          </a:p>
        </p:txBody>
      </p:sp>
      <p:sp>
        <p:nvSpPr>
          <p:cNvPr id="5" name="Slide Number Placeholder 4"/>
          <p:cNvSpPr>
            <a:spLocks noGrp="1"/>
          </p:cNvSpPr>
          <p:nvPr>
            <p:ph type="sldNum" sz="quarter" idx="12"/>
          </p:nvPr>
        </p:nvSpPr>
        <p:spPr/>
        <p:txBody>
          <a:bodyPr/>
          <a:lstStyle/>
          <a:p>
            <a:fld id="{F5A9E3DF-4CF5-46E8-AF05-02DC67725BD0}" type="slidenum">
              <a:rPr lang="en-US" smtClean="0">
                <a:solidFill>
                  <a:srgbClr val="666666"/>
                </a:solidFill>
              </a:rPr>
              <a:pPr/>
              <a:t>‹#›</a:t>
            </a:fld>
            <a:endParaRPr lang="en-US" dirty="0">
              <a:solidFill>
                <a:srgbClr val="666666"/>
              </a:solidFill>
            </a:endParaRPr>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1620961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D193F5-C8B8-42B2-8797-15D6C555F54F}" type="datetimeFigureOut">
              <a:rPr lang="en-US" smtClean="0">
                <a:solidFill>
                  <a:srgbClr val="666666"/>
                </a:solidFill>
              </a:rPr>
              <a:pPr/>
              <a:t>10/18/2018</a:t>
            </a:fld>
            <a:endParaRPr lang="en-US" dirty="0">
              <a:solidFill>
                <a:srgbClr val="666666"/>
              </a:solidFill>
            </a:endParaRPr>
          </a:p>
        </p:txBody>
      </p:sp>
      <p:sp>
        <p:nvSpPr>
          <p:cNvPr id="3" name="Footer Placeholder 2"/>
          <p:cNvSpPr>
            <a:spLocks noGrp="1"/>
          </p:cNvSpPr>
          <p:nvPr>
            <p:ph type="ftr" sz="quarter" idx="11"/>
          </p:nvPr>
        </p:nvSpPr>
        <p:spPr/>
        <p:txBody>
          <a:bodyPr/>
          <a:lstStyle/>
          <a:p>
            <a:endParaRPr lang="en-US" dirty="0">
              <a:solidFill>
                <a:srgbClr val="666666"/>
              </a:solidFill>
            </a:endParaRPr>
          </a:p>
        </p:txBody>
      </p:sp>
      <p:sp>
        <p:nvSpPr>
          <p:cNvPr id="4" name="Slide Number Placeholder 3"/>
          <p:cNvSpPr>
            <a:spLocks noGrp="1"/>
          </p:cNvSpPr>
          <p:nvPr>
            <p:ph type="sldNum" sz="quarter" idx="12"/>
          </p:nvPr>
        </p:nvSpPr>
        <p:spPr/>
        <p:txBody>
          <a:bodyPr/>
          <a:lstStyle/>
          <a:p>
            <a:fld id="{F5A9E3DF-4CF5-46E8-AF05-02DC67725BD0}" type="slidenum">
              <a:rPr lang="en-US" smtClean="0">
                <a:solidFill>
                  <a:srgbClr val="666666"/>
                </a:solidFill>
              </a:rPr>
              <a:pPr/>
              <a:t>‹#›</a:t>
            </a:fld>
            <a:endParaRPr lang="en-US" dirty="0">
              <a:solidFill>
                <a:srgbClr val="666666"/>
              </a:solidFill>
            </a:endParaRPr>
          </a:p>
        </p:txBody>
      </p:sp>
    </p:spTree>
    <p:extLst>
      <p:ext uri="{BB962C8B-B14F-4D97-AF65-F5344CB8AC3E}">
        <p14:creationId xmlns:p14="http://schemas.microsoft.com/office/powerpoint/2010/main" val="37466485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342900"/>
            <a:ext cx="6248400" cy="428625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200150"/>
            <a:ext cx="1984248" cy="280035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342900"/>
            <a:ext cx="1981200" cy="8001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69D193F5-C8B8-42B2-8797-15D6C555F54F}" type="datetimeFigureOut">
              <a:rPr lang="en-US" smtClean="0">
                <a:solidFill>
                  <a:srgbClr val="666666"/>
                </a:solidFill>
              </a:rPr>
              <a:pPr/>
              <a:t>10/18/2018</a:t>
            </a:fld>
            <a:endParaRPr lang="en-US" dirty="0">
              <a:solidFill>
                <a:srgbClr val="666666"/>
              </a:solidFill>
            </a:endParaRPr>
          </a:p>
        </p:txBody>
      </p:sp>
      <p:sp>
        <p:nvSpPr>
          <p:cNvPr id="9" name="Slide Number Placeholder 8"/>
          <p:cNvSpPr>
            <a:spLocks noGrp="1"/>
          </p:cNvSpPr>
          <p:nvPr>
            <p:ph type="sldNum" sz="quarter" idx="15"/>
          </p:nvPr>
        </p:nvSpPr>
        <p:spPr/>
        <p:txBody>
          <a:bodyPr/>
          <a:lstStyle/>
          <a:p>
            <a:fld id="{F5A9E3DF-4CF5-46E8-AF05-02DC67725BD0}" type="slidenum">
              <a:rPr lang="en-US" smtClean="0">
                <a:solidFill>
                  <a:srgbClr val="666666"/>
                </a:solidFill>
              </a:rPr>
              <a:pPr/>
              <a:t>‹#›</a:t>
            </a:fld>
            <a:endParaRPr lang="en-US" dirty="0">
              <a:solidFill>
                <a:srgbClr val="666666"/>
              </a:solidFill>
            </a:endParaRPr>
          </a:p>
        </p:txBody>
      </p:sp>
      <p:sp>
        <p:nvSpPr>
          <p:cNvPr id="10" name="Footer Placeholder 9"/>
          <p:cNvSpPr>
            <a:spLocks noGrp="1"/>
          </p:cNvSpPr>
          <p:nvPr>
            <p:ph type="ftr" sz="quarter" idx="16"/>
          </p:nvPr>
        </p:nvSpPr>
        <p:spPr/>
        <p:txBody>
          <a:bodyPr/>
          <a:lstStyle/>
          <a:p>
            <a:endParaRPr lang="en-US" dirty="0">
              <a:solidFill>
                <a:srgbClr val="666666"/>
              </a:solidFill>
            </a:endParaRPr>
          </a:p>
        </p:txBody>
      </p:sp>
    </p:spTree>
    <p:extLst>
      <p:ext uri="{BB962C8B-B14F-4D97-AF65-F5344CB8AC3E}">
        <p14:creationId xmlns:p14="http://schemas.microsoft.com/office/powerpoint/2010/main" val="2972303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7E93AA-0DFB-45AE-B081-161D41B1F702}" type="datetimeFigureOut">
              <a:rPr lang="en-US" smtClean="0"/>
              <a:t>10/18/2018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794589-0740-4A83-9773-080BB0904600}" type="slidenum">
              <a:rPr lang="en-US" smtClean="0"/>
              <a:t>‹#›</a:t>
            </a:fld>
            <a:endParaRPr lang="en-US"/>
          </a:p>
        </p:txBody>
      </p:sp>
    </p:spTree>
    <p:extLst>
      <p:ext uri="{BB962C8B-B14F-4D97-AF65-F5344CB8AC3E}">
        <p14:creationId xmlns:p14="http://schemas.microsoft.com/office/powerpoint/2010/main" val="12516045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342900"/>
            <a:ext cx="2057400" cy="8001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342900"/>
            <a:ext cx="6019800" cy="417195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6629400" y="1200150"/>
            <a:ext cx="2057400" cy="33147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69D193F5-C8B8-42B2-8797-15D6C555F54F}" type="datetimeFigureOut">
              <a:rPr lang="en-US" smtClean="0">
                <a:solidFill>
                  <a:srgbClr val="666666"/>
                </a:solidFill>
              </a:rPr>
              <a:pPr/>
              <a:t>10/18/2018</a:t>
            </a:fld>
            <a:endParaRPr lang="en-US" dirty="0">
              <a:solidFill>
                <a:srgbClr val="666666"/>
              </a:solidFill>
            </a:endParaRPr>
          </a:p>
        </p:txBody>
      </p:sp>
      <p:sp>
        <p:nvSpPr>
          <p:cNvPr id="9" name="Slide Number Placeholder 8"/>
          <p:cNvSpPr>
            <a:spLocks noGrp="1"/>
          </p:cNvSpPr>
          <p:nvPr>
            <p:ph type="sldNum" sz="quarter" idx="11"/>
          </p:nvPr>
        </p:nvSpPr>
        <p:spPr/>
        <p:txBody>
          <a:bodyPr/>
          <a:lstStyle/>
          <a:p>
            <a:fld id="{F5A9E3DF-4CF5-46E8-AF05-02DC67725BD0}" type="slidenum">
              <a:rPr lang="en-US" smtClean="0">
                <a:solidFill>
                  <a:srgbClr val="666666"/>
                </a:solidFill>
              </a:rPr>
              <a:pPr/>
              <a:t>‹#›</a:t>
            </a:fld>
            <a:endParaRPr lang="en-US" dirty="0">
              <a:solidFill>
                <a:srgbClr val="666666"/>
              </a:solidFill>
            </a:endParaRPr>
          </a:p>
        </p:txBody>
      </p:sp>
      <p:sp>
        <p:nvSpPr>
          <p:cNvPr id="10" name="Footer Placeholder 9"/>
          <p:cNvSpPr>
            <a:spLocks noGrp="1"/>
          </p:cNvSpPr>
          <p:nvPr>
            <p:ph type="ftr" sz="quarter" idx="12"/>
          </p:nvPr>
        </p:nvSpPr>
        <p:spPr/>
        <p:txBody>
          <a:bodyPr/>
          <a:lstStyle/>
          <a:p>
            <a:endParaRPr lang="en-US" dirty="0">
              <a:solidFill>
                <a:srgbClr val="666666"/>
              </a:solidFill>
            </a:endParaRPr>
          </a:p>
        </p:txBody>
      </p:sp>
    </p:spTree>
    <p:extLst>
      <p:ext uri="{BB962C8B-B14F-4D97-AF65-F5344CB8AC3E}">
        <p14:creationId xmlns:p14="http://schemas.microsoft.com/office/powerpoint/2010/main" val="1300713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9D193F5-C8B8-42B2-8797-15D6C555F54F}" type="datetimeFigureOut">
              <a:rPr lang="en-US" smtClean="0">
                <a:solidFill>
                  <a:srgbClr val="666666"/>
                </a:solidFill>
              </a:rPr>
              <a:pPr/>
              <a:t>10/18/2018</a:t>
            </a:fld>
            <a:endParaRPr lang="en-US" dirty="0">
              <a:solidFill>
                <a:srgbClr val="666666"/>
              </a:solidFill>
            </a:endParaRPr>
          </a:p>
        </p:txBody>
      </p:sp>
      <p:sp>
        <p:nvSpPr>
          <p:cNvPr id="5" name="Footer Placeholder 4"/>
          <p:cNvSpPr>
            <a:spLocks noGrp="1"/>
          </p:cNvSpPr>
          <p:nvPr>
            <p:ph type="ftr" sz="quarter" idx="11"/>
          </p:nvPr>
        </p:nvSpPr>
        <p:spPr/>
        <p:txBody>
          <a:bodyPr/>
          <a:lstStyle/>
          <a:p>
            <a:endParaRPr lang="en-US" dirty="0">
              <a:solidFill>
                <a:srgbClr val="666666"/>
              </a:solidFill>
            </a:endParaRPr>
          </a:p>
        </p:txBody>
      </p:sp>
      <p:sp>
        <p:nvSpPr>
          <p:cNvPr id="6" name="Slide Number Placeholder 5"/>
          <p:cNvSpPr>
            <a:spLocks noGrp="1"/>
          </p:cNvSpPr>
          <p:nvPr>
            <p:ph type="sldNum" sz="quarter" idx="12"/>
          </p:nvPr>
        </p:nvSpPr>
        <p:spPr/>
        <p:txBody>
          <a:bodyPr/>
          <a:lstStyle/>
          <a:p>
            <a:fld id="{F5A9E3DF-4CF5-46E8-AF05-02DC67725BD0}" type="slidenum">
              <a:rPr lang="en-US" smtClean="0">
                <a:solidFill>
                  <a:srgbClr val="666666"/>
                </a:solidFill>
              </a:rPr>
              <a:pPr/>
              <a:t>‹#›</a:t>
            </a:fld>
            <a:endParaRPr lang="en-US" dirty="0">
              <a:solidFill>
                <a:srgbClr val="666666"/>
              </a:solidFill>
            </a:endParaRPr>
          </a:p>
        </p:txBody>
      </p:sp>
    </p:spTree>
    <p:extLst>
      <p:ext uri="{BB962C8B-B14F-4D97-AF65-F5344CB8AC3E}">
        <p14:creationId xmlns:p14="http://schemas.microsoft.com/office/powerpoint/2010/main" val="2402651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9D193F5-C8B8-42B2-8797-15D6C555F54F}" type="datetimeFigureOut">
              <a:rPr lang="en-US" smtClean="0">
                <a:solidFill>
                  <a:srgbClr val="666666"/>
                </a:solidFill>
              </a:rPr>
              <a:pPr/>
              <a:t>10/18/2018</a:t>
            </a:fld>
            <a:endParaRPr lang="en-US" dirty="0">
              <a:solidFill>
                <a:srgbClr val="666666"/>
              </a:solidFill>
            </a:endParaRPr>
          </a:p>
        </p:txBody>
      </p:sp>
      <p:sp>
        <p:nvSpPr>
          <p:cNvPr id="5" name="Footer Placeholder 4"/>
          <p:cNvSpPr>
            <a:spLocks noGrp="1"/>
          </p:cNvSpPr>
          <p:nvPr>
            <p:ph type="ftr" sz="quarter" idx="11"/>
          </p:nvPr>
        </p:nvSpPr>
        <p:spPr/>
        <p:txBody>
          <a:bodyPr/>
          <a:lstStyle/>
          <a:p>
            <a:endParaRPr lang="en-US" dirty="0">
              <a:solidFill>
                <a:srgbClr val="666666"/>
              </a:solidFill>
            </a:endParaRPr>
          </a:p>
        </p:txBody>
      </p:sp>
      <p:sp>
        <p:nvSpPr>
          <p:cNvPr id="6" name="Slide Number Placeholder 5"/>
          <p:cNvSpPr>
            <a:spLocks noGrp="1"/>
          </p:cNvSpPr>
          <p:nvPr>
            <p:ph type="sldNum" sz="quarter" idx="12"/>
          </p:nvPr>
        </p:nvSpPr>
        <p:spPr/>
        <p:txBody>
          <a:bodyPr/>
          <a:lstStyle/>
          <a:p>
            <a:fld id="{F5A9E3DF-4CF5-46E8-AF05-02DC67725BD0}" type="slidenum">
              <a:rPr lang="en-US" smtClean="0">
                <a:solidFill>
                  <a:srgbClr val="666666"/>
                </a:solidFill>
              </a:rPr>
              <a:pPr/>
              <a:t>‹#›</a:t>
            </a:fld>
            <a:endParaRPr lang="en-US" dirty="0">
              <a:solidFill>
                <a:srgbClr val="666666"/>
              </a:solidFill>
            </a:endParaRPr>
          </a:p>
        </p:txBody>
      </p:sp>
    </p:spTree>
    <p:extLst>
      <p:ext uri="{BB962C8B-B14F-4D97-AF65-F5344CB8AC3E}">
        <p14:creationId xmlns:p14="http://schemas.microsoft.com/office/powerpoint/2010/main" val="36085476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7E93AA-0DFB-45AE-B081-161D41B1F702}" type="datetimeFigureOut">
              <a:rPr lang="en-US" smtClean="0">
                <a:solidFill>
                  <a:prstClr val="black">
                    <a:tint val="75000"/>
                  </a:prstClr>
                </a:solidFill>
              </a:rPr>
              <a:pPr/>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794589-0740-4A83-9773-080BB09046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39193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7E93AA-0DFB-45AE-B081-161D41B1F702}" type="datetimeFigureOut">
              <a:rPr lang="en-US" smtClean="0">
                <a:solidFill>
                  <a:prstClr val="black">
                    <a:tint val="75000"/>
                  </a:prstClr>
                </a:solidFill>
              </a:rPr>
              <a:pPr/>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794589-0740-4A83-9773-080BB09046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23984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7E93AA-0DFB-45AE-B081-161D41B1F702}" type="datetimeFigureOut">
              <a:rPr lang="en-US" smtClean="0">
                <a:solidFill>
                  <a:prstClr val="black">
                    <a:tint val="75000"/>
                  </a:prstClr>
                </a:solidFill>
              </a:rPr>
              <a:pPr/>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794589-0740-4A83-9773-080BB09046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5096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7E93AA-0DFB-45AE-B081-161D41B1F702}" type="datetimeFigureOut">
              <a:rPr lang="en-US" smtClean="0">
                <a:solidFill>
                  <a:prstClr val="black">
                    <a:tint val="75000"/>
                  </a:prstClr>
                </a:solidFill>
              </a:rPr>
              <a:pPr/>
              <a:t>10/18/2018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794589-0740-4A83-9773-080BB09046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94011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7E93AA-0DFB-45AE-B081-161D41B1F702}" type="datetimeFigureOut">
              <a:rPr lang="en-US" smtClean="0">
                <a:solidFill>
                  <a:prstClr val="black">
                    <a:tint val="75000"/>
                  </a:prstClr>
                </a:solidFill>
              </a:rPr>
              <a:pPr/>
              <a:t>10/18/2018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7794589-0740-4A83-9773-080BB09046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8074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7E93AA-0DFB-45AE-B081-161D41B1F702}" type="datetimeFigureOut">
              <a:rPr lang="en-US" smtClean="0">
                <a:solidFill>
                  <a:prstClr val="black">
                    <a:tint val="75000"/>
                  </a:prstClr>
                </a:solidFill>
              </a:rPr>
              <a:pPr/>
              <a:t>10/18/2018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7794589-0740-4A83-9773-080BB09046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446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7E93AA-0DFB-45AE-B081-161D41B1F702}" type="datetimeFigureOut">
              <a:rPr lang="en-US" smtClean="0">
                <a:solidFill>
                  <a:prstClr val="black">
                    <a:tint val="75000"/>
                  </a:prstClr>
                </a:solidFill>
              </a:rPr>
              <a:pPr/>
              <a:t>10/18/2018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794589-0740-4A83-9773-080BB09046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2256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7E93AA-0DFB-45AE-B081-161D41B1F702}" type="datetimeFigureOut">
              <a:rPr lang="en-US" smtClean="0"/>
              <a:t>10/18/2018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794589-0740-4A83-9773-080BB0904600}" type="slidenum">
              <a:rPr lang="en-US" smtClean="0"/>
              <a:t>‹#›</a:t>
            </a:fld>
            <a:endParaRPr lang="en-US"/>
          </a:p>
        </p:txBody>
      </p:sp>
    </p:spTree>
    <p:extLst>
      <p:ext uri="{BB962C8B-B14F-4D97-AF65-F5344CB8AC3E}">
        <p14:creationId xmlns:p14="http://schemas.microsoft.com/office/powerpoint/2010/main" val="11174720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7E93AA-0DFB-45AE-B081-161D41B1F702}" type="datetimeFigureOut">
              <a:rPr lang="en-US" smtClean="0">
                <a:solidFill>
                  <a:prstClr val="black">
                    <a:tint val="75000"/>
                  </a:prstClr>
                </a:solidFill>
              </a:rPr>
              <a:pPr/>
              <a:t>10/18/2018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794589-0740-4A83-9773-080BB09046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16293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7E93AA-0DFB-45AE-B081-161D41B1F702}" type="datetimeFigureOut">
              <a:rPr lang="en-US" smtClean="0">
                <a:solidFill>
                  <a:prstClr val="black">
                    <a:tint val="75000"/>
                  </a:prstClr>
                </a:solidFill>
              </a:rPr>
              <a:pPr/>
              <a:t>10/18/2018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794589-0740-4A83-9773-080BB09046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4096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7E93AA-0DFB-45AE-B081-161D41B1F702}" type="datetimeFigureOut">
              <a:rPr lang="en-US" smtClean="0">
                <a:solidFill>
                  <a:prstClr val="black">
                    <a:tint val="75000"/>
                  </a:prstClr>
                </a:solidFill>
              </a:rPr>
              <a:pPr/>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794589-0740-4A83-9773-080BB09046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24787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7E93AA-0DFB-45AE-B081-161D41B1F702}" type="datetimeFigureOut">
              <a:rPr lang="en-US" smtClean="0">
                <a:solidFill>
                  <a:prstClr val="black">
                    <a:tint val="75000"/>
                  </a:prstClr>
                </a:solidFill>
              </a:rPr>
              <a:pPr/>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794589-0740-4A83-9773-080BB09046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5856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2774853"/>
            <a:ext cx="8305800" cy="85725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075299"/>
            <a:ext cx="8305800" cy="14859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2662595"/>
            <a:ext cx="2971800" cy="1191"/>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2662595"/>
            <a:ext cx="2971800" cy="1191"/>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2644727"/>
            <a:ext cx="45720" cy="3429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a:endParaRPr lang="en-US" dirty="0">
              <a:solidFill>
                <a:prstClr val="white"/>
              </a:solidFill>
            </a:endParaRPr>
          </a:p>
        </p:txBody>
      </p:sp>
      <p:sp>
        <p:nvSpPr>
          <p:cNvPr id="15" name="Date Placeholder 14"/>
          <p:cNvSpPr>
            <a:spLocks noGrp="1"/>
          </p:cNvSpPr>
          <p:nvPr>
            <p:ph type="dt" sz="half" idx="10"/>
          </p:nvPr>
        </p:nvSpPr>
        <p:spPr/>
        <p:txBody>
          <a:bodyPr/>
          <a:lstStyle/>
          <a:p>
            <a:fld id="{69D193F5-C8B8-42B2-8797-15D6C555F54F}" type="datetimeFigureOut">
              <a:rPr lang="en-US" smtClean="0">
                <a:solidFill>
                  <a:srgbClr val="666666"/>
                </a:solidFill>
              </a:rPr>
              <a:pPr/>
              <a:t>10/18/2018</a:t>
            </a:fld>
            <a:endParaRPr lang="en-US" dirty="0">
              <a:solidFill>
                <a:srgbClr val="666666"/>
              </a:solidFill>
            </a:endParaRPr>
          </a:p>
        </p:txBody>
      </p:sp>
      <p:sp>
        <p:nvSpPr>
          <p:cNvPr id="16" name="Slide Number Placeholder 15"/>
          <p:cNvSpPr>
            <a:spLocks noGrp="1"/>
          </p:cNvSpPr>
          <p:nvPr>
            <p:ph type="sldNum" sz="quarter" idx="11"/>
          </p:nvPr>
        </p:nvSpPr>
        <p:spPr/>
        <p:txBody>
          <a:bodyPr/>
          <a:lstStyle/>
          <a:p>
            <a:fld id="{F5A9E3DF-4CF5-46E8-AF05-02DC67725BD0}" type="slidenum">
              <a:rPr lang="en-US" smtClean="0">
                <a:solidFill>
                  <a:srgbClr val="666666"/>
                </a:solidFill>
              </a:rPr>
              <a:pPr/>
              <a:t>‹#›</a:t>
            </a:fld>
            <a:endParaRPr lang="en-US" dirty="0">
              <a:solidFill>
                <a:srgbClr val="666666"/>
              </a:solidFill>
            </a:endParaRPr>
          </a:p>
        </p:txBody>
      </p:sp>
      <p:sp>
        <p:nvSpPr>
          <p:cNvPr id="17" name="Footer Placeholder 16"/>
          <p:cNvSpPr>
            <a:spLocks noGrp="1"/>
          </p:cNvSpPr>
          <p:nvPr>
            <p:ph type="ftr" sz="quarter" idx="12"/>
          </p:nvPr>
        </p:nvSpPr>
        <p:spPr/>
        <p:txBody>
          <a:bodyPr/>
          <a:lstStyle/>
          <a:p>
            <a:endParaRPr lang="en-US" dirty="0">
              <a:solidFill>
                <a:srgbClr val="666666"/>
              </a:solidFill>
            </a:endParaRPr>
          </a:p>
        </p:txBody>
      </p:sp>
    </p:spTree>
    <p:extLst>
      <p:ext uri="{BB962C8B-B14F-4D97-AF65-F5344CB8AC3E}">
        <p14:creationId xmlns:p14="http://schemas.microsoft.com/office/powerpoint/2010/main" val="1949651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143000"/>
            <a:ext cx="8229600" cy="3429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69D193F5-C8B8-42B2-8797-15D6C555F54F}" type="datetimeFigureOut">
              <a:rPr lang="en-US" smtClean="0">
                <a:solidFill>
                  <a:srgbClr val="666666"/>
                </a:solidFill>
              </a:rPr>
              <a:pPr/>
              <a:t>10/18/2018</a:t>
            </a:fld>
            <a:endParaRPr lang="en-US" dirty="0">
              <a:solidFill>
                <a:srgbClr val="666666"/>
              </a:solidFill>
            </a:endParaRPr>
          </a:p>
        </p:txBody>
      </p:sp>
      <p:sp>
        <p:nvSpPr>
          <p:cNvPr id="15" name="Slide Number Placeholder 14"/>
          <p:cNvSpPr>
            <a:spLocks noGrp="1"/>
          </p:cNvSpPr>
          <p:nvPr>
            <p:ph type="sldNum" sz="quarter" idx="15"/>
          </p:nvPr>
        </p:nvSpPr>
        <p:spPr/>
        <p:txBody>
          <a:bodyPr/>
          <a:lstStyle>
            <a:lvl1pPr algn="ctr">
              <a:defRPr/>
            </a:lvl1pPr>
          </a:lstStyle>
          <a:p>
            <a:fld id="{F5A9E3DF-4CF5-46E8-AF05-02DC67725BD0}" type="slidenum">
              <a:rPr lang="en-US" smtClean="0">
                <a:solidFill>
                  <a:srgbClr val="666666"/>
                </a:solidFill>
              </a:rPr>
              <a:pPr/>
              <a:t>‹#›</a:t>
            </a:fld>
            <a:endParaRPr lang="en-US" dirty="0">
              <a:solidFill>
                <a:srgbClr val="666666"/>
              </a:solidFill>
            </a:endParaRPr>
          </a:p>
        </p:txBody>
      </p:sp>
      <p:sp>
        <p:nvSpPr>
          <p:cNvPr id="16" name="Footer Placeholder 15"/>
          <p:cNvSpPr>
            <a:spLocks noGrp="1"/>
          </p:cNvSpPr>
          <p:nvPr>
            <p:ph type="ftr" sz="quarter" idx="16"/>
          </p:nvPr>
        </p:nvSpPr>
        <p:spPr/>
        <p:txBody>
          <a:bodyPr/>
          <a:lstStyle/>
          <a:p>
            <a:endParaRPr lang="en-US" dirty="0">
              <a:solidFill>
                <a:srgbClr val="666666"/>
              </a:solidFill>
            </a:endParaRPr>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extLst>
      <p:ext uri="{BB962C8B-B14F-4D97-AF65-F5344CB8AC3E}">
        <p14:creationId xmlns:p14="http://schemas.microsoft.com/office/powerpoint/2010/main" val="14481921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9D193F5-C8B8-42B2-8797-15D6C555F54F}" type="datetimeFigureOut">
              <a:rPr lang="en-US" smtClean="0">
                <a:solidFill>
                  <a:srgbClr val="666666"/>
                </a:solidFill>
              </a:rPr>
              <a:pPr/>
              <a:t>10/18/2018</a:t>
            </a:fld>
            <a:endParaRPr lang="en-US" dirty="0">
              <a:solidFill>
                <a:srgbClr val="666666"/>
              </a:solidFill>
            </a:endParaRPr>
          </a:p>
        </p:txBody>
      </p:sp>
      <p:sp>
        <p:nvSpPr>
          <p:cNvPr id="5" name="Footer Placeholder 4"/>
          <p:cNvSpPr>
            <a:spLocks noGrp="1"/>
          </p:cNvSpPr>
          <p:nvPr>
            <p:ph type="ftr" sz="quarter" idx="11"/>
          </p:nvPr>
        </p:nvSpPr>
        <p:spPr/>
        <p:txBody>
          <a:bodyPr/>
          <a:lstStyle/>
          <a:p>
            <a:endParaRPr lang="en-US" dirty="0">
              <a:solidFill>
                <a:srgbClr val="666666"/>
              </a:solidFill>
            </a:endParaRPr>
          </a:p>
        </p:txBody>
      </p:sp>
      <p:sp>
        <p:nvSpPr>
          <p:cNvPr id="6" name="Slide Number Placeholder 5"/>
          <p:cNvSpPr>
            <a:spLocks noGrp="1"/>
          </p:cNvSpPr>
          <p:nvPr>
            <p:ph type="sldNum" sz="quarter" idx="12"/>
          </p:nvPr>
        </p:nvSpPr>
        <p:spPr/>
        <p:txBody>
          <a:bodyPr/>
          <a:lstStyle/>
          <a:p>
            <a:fld id="{F5A9E3DF-4CF5-46E8-AF05-02DC67725BD0}" type="slidenum">
              <a:rPr lang="en-US" smtClean="0">
                <a:solidFill>
                  <a:srgbClr val="666666"/>
                </a:solidFill>
              </a:rPr>
              <a:pPr/>
              <a:t>‹#›</a:t>
            </a:fld>
            <a:endParaRPr lang="en-US" dirty="0">
              <a:solidFill>
                <a:srgbClr val="666666"/>
              </a:solidFill>
            </a:endParaRPr>
          </a:p>
        </p:txBody>
      </p:sp>
      <p:sp>
        <p:nvSpPr>
          <p:cNvPr id="2" name="Title 1"/>
          <p:cNvSpPr>
            <a:spLocks noGrp="1"/>
          </p:cNvSpPr>
          <p:nvPr>
            <p:ph type="title"/>
          </p:nvPr>
        </p:nvSpPr>
        <p:spPr>
          <a:xfrm>
            <a:off x="685800" y="2628900"/>
            <a:ext cx="7924800" cy="10287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3719148"/>
            <a:ext cx="7924800" cy="738552"/>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3687744"/>
            <a:ext cx="7924800" cy="3226"/>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00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9D193F5-C8B8-42B2-8797-15D6C555F54F}" type="datetimeFigureOut">
              <a:rPr lang="en-US" smtClean="0">
                <a:solidFill>
                  <a:srgbClr val="666666"/>
                </a:solidFill>
              </a:rPr>
              <a:pPr/>
              <a:t>10/18/2018</a:t>
            </a:fld>
            <a:endParaRPr lang="en-US" dirty="0">
              <a:solidFill>
                <a:srgbClr val="666666"/>
              </a:solidFill>
            </a:endParaRPr>
          </a:p>
        </p:txBody>
      </p:sp>
      <p:sp>
        <p:nvSpPr>
          <p:cNvPr id="6" name="Footer Placeholder 5"/>
          <p:cNvSpPr>
            <a:spLocks noGrp="1"/>
          </p:cNvSpPr>
          <p:nvPr>
            <p:ph type="ftr" sz="quarter" idx="11"/>
          </p:nvPr>
        </p:nvSpPr>
        <p:spPr/>
        <p:txBody>
          <a:bodyPr/>
          <a:lstStyle/>
          <a:p>
            <a:endParaRPr lang="en-US" dirty="0">
              <a:solidFill>
                <a:srgbClr val="666666"/>
              </a:solidFill>
            </a:endParaRPr>
          </a:p>
        </p:txBody>
      </p:sp>
      <p:sp>
        <p:nvSpPr>
          <p:cNvPr id="7" name="Slide Number Placeholder 6"/>
          <p:cNvSpPr>
            <a:spLocks noGrp="1"/>
          </p:cNvSpPr>
          <p:nvPr>
            <p:ph type="sldNum" sz="quarter" idx="12"/>
          </p:nvPr>
        </p:nvSpPr>
        <p:spPr/>
        <p:txBody>
          <a:bodyPr/>
          <a:lstStyle/>
          <a:p>
            <a:fld id="{F5A9E3DF-4CF5-46E8-AF05-02DC67725BD0}" type="slidenum">
              <a:rPr lang="en-US" smtClean="0">
                <a:solidFill>
                  <a:srgbClr val="666666"/>
                </a:solidFill>
              </a:rPr>
              <a:pPr/>
              <a:t>‹#›</a:t>
            </a:fld>
            <a:endParaRPr lang="en-US" dirty="0">
              <a:solidFill>
                <a:srgbClr val="666666"/>
              </a:solidFill>
            </a:endParaRPr>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143000"/>
            <a:ext cx="4059936" cy="3429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143000"/>
            <a:ext cx="4059936" cy="3429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6778502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F5A9E3DF-4CF5-46E8-AF05-02DC67725BD0}" type="slidenum">
              <a:rPr lang="en-US" smtClean="0">
                <a:solidFill>
                  <a:srgbClr val="666666"/>
                </a:solidFill>
              </a:rPr>
              <a:pPr/>
              <a:t>‹#›</a:t>
            </a:fld>
            <a:endParaRPr lang="en-US" dirty="0">
              <a:solidFill>
                <a:srgbClr val="666666"/>
              </a:solidFill>
            </a:endParaRPr>
          </a:p>
        </p:txBody>
      </p:sp>
      <p:sp>
        <p:nvSpPr>
          <p:cNvPr id="8" name="Footer Placeholder 7"/>
          <p:cNvSpPr>
            <a:spLocks noGrp="1"/>
          </p:cNvSpPr>
          <p:nvPr>
            <p:ph type="ftr" sz="quarter" idx="11"/>
          </p:nvPr>
        </p:nvSpPr>
        <p:spPr/>
        <p:txBody>
          <a:bodyPr/>
          <a:lstStyle/>
          <a:p>
            <a:endParaRPr lang="en-US" dirty="0">
              <a:solidFill>
                <a:srgbClr val="666666"/>
              </a:solidFill>
            </a:endParaRPr>
          </a:p>
        </p:txBody>
      </p:sp>
      <p:sp>
        <p:nvSpPr>
          <p:cNvPr id="7" name="Date Placeholder 6"/>
          <p:cNvSpPr>
            <a:spLocks noGrp="1"/>
          </p:cNvSpPr>
          <p:nvPr>
            <p:ph type="dt" sz="half" idx="10"/>
          </p:nvPr>
        </p:nvSpPr>
        <p:spPr/>
        <p:txBody>
          <a:bodyPr/>
          <a:lstStyle/>
          <a:p>
            <a:fld id="{69D193F5-C8B8-42B2-8797-15D6C555F54F}" type="datetimeFigureOut">
              <a:rPr lang="en-US" smtClean="0">
                <a:solidFill>
                  <a:srgbClr val="666666"/>
                </a:solidFill>
              </a:rPr>
              <a:pPr/>
              <a:t>10/18/2018</a:t>
            </a:fld>
            <a:endParaRPr lang="en-US" dirty="0">
              <a:solidFill>
                <a:srgbClr val="666666"/>
              </a:solidFill>
            </a:endParaRPr>
          </a:p>
        </p:txBody>
      </p:sp>
      <p:sp>
        <p:nvSpPr>
          <p:cNvPr id="3" name="Text Placeholder 2"/>
          <p:cNvSpPr>
            <a:spLocks noGrp="1"/>
          </p:cNvSpPr>
          <p:nvPr>
            <p:ph type="body" idx="1"/>
          </p:nvPr>
        </p:nvSpPr>
        <p:spPr>
          <a:xfrm>
            <a:off x="457200" y="1049695"/>
            <a:ext cx="4040188" cy="5715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1651422"/>
            <a:ext cx="4038600" cy="293522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1651422"/>
            <a:ext cx="4038600" cy="293522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16586"/>
            <a:ext cx="8229600" cy="85725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049695"/>
            <a:ext cx="4040188" cy="5715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1635164"/>
            <a:ext cx="3749040" cy="1191"/>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1635164"/>
            <a:ext cx="3749040" cy="1191"/>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57718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9D193F5-C8B8-42B2-8797-15D6C555F54F}" type="datetimeFigureOut">
              <a:rPr lang="en-US" smtClean="0">
                <a:solidFill>
                  <a:srgbClr val="666666"/>
                </a:solidFill>
              </a:rPr>
              <a:pPr/>
              <a:t>10/18/2018</a:t>
            </a:fld>
            <a:endParaRPr lang="en-US" dirty="0">
              <a:solidFill>
                <a:srgbClr val="666666"/>
              </a:solidFill>
            </a:endParaRPr>
          </a:p>
        </p:txBody>
      </p:sp>
      <p:sp>
        <p:nvSpPr>
          <p:cNvPr id="4" name="Footer Placeholder 3"/>
          <p:cNvSpPr>
            <a:spLocks noGrp="1"/>
          </p:cNvSpPr>
          <p:nvPr>
            <p:ph type="ftr" sz="quarter" idx="11"/>
          </p:nvPr>
        </p:nvSpPr>
        <p:spPr/>
        <p:txBody>
          <a:bodyPr/>
          <a:lstStyle/>
          <a:p>
            <a:endParaRPr lang="en-US" dirty="0">
              <a:solidFill>
                <a:srgbClr val="666666"/>
              </a:solidFill>
            </a:endParaRPr>
          </a:p>
        </p:txBody>
      </p:sp>
      <p:sp>
        <p:nvSpPr>
          <p:cNvPr id="5" name="Slide Number Placeholder 4"/>
          <p:cNvSpPr>
            <a:spLocks noGrp="1"/>
          </p:cNvSpPr>
          <p:nvPr>
            <p:ph type="sldNum" sz="quarter" idx="12"/>
          </p:nvPr>
        </p:nvSpPr>
        <p:spPr/>
        <p:txBody>
          <a:bodyPr/>
          <a:lstStyle/>
          <a:p>
            <a:fld id="{F5A9E3DF-4CF5-46E8-AF05-02DC67725BD0}" type="slidenum">
              <a:rPr lang="en-US" smtClean="0">
                <a:solidFill>
                  <a:srgbClr val="666666"/>
                </a:solidFill>
              </a:rPr>
              <a:pPr/>
              <a:t>‹#›</a:t>
            </a:fld>
            <a:endParaRPr lang="en-US" dirty="0">
              <a:solidFill>
                <a:srgbClr val="666666"/>
              </a:solidFill>
            </a:endParaRPr>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1873499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7E93AA-0DFB-45AE-B081-161D41B1F702}" type="datetimeFigureOut">
              <a:rPr lang="en-US" smtClean="0"/>
              <a:t>10/18/2018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794589-0740-4A83-9773-080BB0904600}" type="slidenum">
              <a:rPr lang="en-US" smtClean="0"/>
              <a:t>‹#›</a:t>
            </a:fld>
            <a:endParaRPr lang="en-US"/>
          </a:p>
        </p:txBody>
      </p:sp>
    </p:spTree>
    <p:extLst>
      <p:ext uri="{BB962C8B-B14F-4D97-AF65-F5344CB8AC3E}">
        <p14:creationId xmlns:p14="http://schemas.microsoft.com/office/powerpoint/2010/main" val="41451198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D193F5-C8B8-42B2-8797-15D6C555F54F}" type="datetimeFigureOut">
              <a:rPr lang="en-US" smtClean="0">
                <a:solidFill>
                  <a:srgbClr val="666666"/>
                </a:solidFill>
              </a:rPr>
              <a:pPr/>
              <a:t>10/18/2018</a:t>
            </a:fld>
            <a:endParaRPr lang="en-US" dirty="0">
              <a:solidFill>
                <a:srgbClr val="666666"/>
              </a:solidFill>
            </a:endParaRPr>
          </a:p>
        </p:txBody>
      </p:sp>
      <p:sp>
        <p:nvSpPr>
          <p:cNvPr id="3" name="Footer Placeholder 2"/>
          <p:cNvSpPr>
            <a:spLocks noGrp="1"/>
          </p:cNvSpPr>
          <p:nvPr>
            <p:ph type="ftr" sz="quarter" idx="11"/>
          </p:nvPr>
        </p:nvSpPr>
        <p:spPr/>
        <p:txBody>
          <a:bodyPr/>
          <a:lstStyle/>
          <a:p>
            <a:endParaRPr lang="en-US" dirty="0">
              <a:solidFill>
                <a:srgbClr val="666666"/>
              </a:solidFill>
            </a:endParaRPr>
          </a:p>
        </p:txBody>
      </p:sp>
      <p:sp>
        <p:nvSpPr>
          <p:cNvPr id="4" name="Slide Number Placeholder 3"/>
          <p:cNvSpPr>
            <a:spLocks noGrp="1"/>
          </p:cNvSpPr>
          <p:nvPr>
            <p:ph type="sldNum" sz="quarter" idx="12"/>
          </p:nvPr>
        </p:nvSpPr>
        <p:spPr/>
        <p:txBody>
          <a:bodyPr/>
          <a:lstStyle/>
          <a:p>
            <a:fld id="{F5A9E3DF-4CF5-46E8-AF05-02DC67725BD0}" type="slidenum">
              <a:rPr lang="en-US" smtClean="0">
                <a:solidFill>
                  <a:srgbClr val="666666"/>
                </a:solidFill>
              </a:rPr>
              <a:pPr/>
              <a:t>‹#›</a:t>
            </a:fld>
            <a:endParaRPr lang="en-US" dirty="0">
              <a:solidFill>
                <a:srgbClr val="666666"/>
              </a:solidFill>
            </a:endParaRPr>
          </a:p>
        </p:txBody>
      </p:sp>
    </p:spTree>
    <p:extLst>
      <p:ext uri="{BB962C8B-B14F-4D97-AF65-F5344CB8AC3E}">
        <p14:creationId xmlns:p14="http://schemas.microsoft.com/office/powerpoint/2010/main" val="5990963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342900"/>
            <a:ext cx="6248400" cy="428625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200150"/>
            <a:ext cx="1984248" cy="280035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342900"/>
            <a:ext cx="1981200" cy="8001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69D193F5-C8B8-42B2-8797-15D6C555F54F}" type="datetimeFigureOut">
              <a:rPr lang="en-US" smtClean="0">
                <a:solidFill>
                  <a:srgbClr val="666666"/>
                </a:solidFill>
              </a:rPr>
              <a:pPr/>
              <a:t>10/18/2018</a:t>
            </a:fld>
            <a:endParaRPr lang="en-US" dirty="0">
              <a:solidFill>
                <a:srgbClr val="666666"/>
              </a:solidFill>
            </a:endParaRPr>
          </a:p>
        </p:txBody>
      </p:sp>
      <p:sp>
        <p:nvSpPr>
          <p:cNvPr id="9" name="Slide Number Placeholder 8"/>
          <p:cNvSpPr>
            <a:spLocks noGrp="1"/>
          </p:cNvSpPr>
          <p:nvPr>
            <p:ph type="sldNum" sz="quarter" idx="15"/>
          </p:nvPr>
        </p:nvSpPr>
        <p:spPr/>
        <p:txBody>
          <a:bodyPr/>
          <a:lstStyle/>
          <a:p>
            <a:fld id="{F5A9E3DF-4CF5-46E8-AF05-02DC67725BD0}" type="slidenum">
              <a:rPr lang="en-US" smtClean="0">
                <a:solidFill>
                  <a:srgbClr val="666666"/>
                </a:solidFill>
              </a:rPr>
              <a:pPr/>
              <a:t>‹#›</a:t>
            </a:fld>
            <a:endParaRPr lang="en-US" dirty="0">
              <a:solidFill>
                <a:srgbClr val="666666"/>
              </a:solidFill>
            </a:endParaRPr>
          </a:p>
        </p:txBody>
      </p:sp>
      <p:sp>
        <p:nvSpPr>
          <p:cNvPr id="10" name="Footer Placeholder 9"/>
          <p:cNvSpPr>
            <a:spLocks noGrp="1"/>
          </p:cNvSpPr>
          <p:nvPr>
            <p:ph type="ftr" sz="quarter" idx="16"/>
          </p:nvPr>
        </p:nvSpPr>
        <p:spPr/>
        <p:txBody>
          <a:bodyPr/>
          <a:lstStyle/>
          <a:p>
            <a:endParaRPr lang="en-US" dirty="0">
              <a:solidFill>
                <a:srgbClr val="666666"/>
              </a:solidFill>
            </a:endParaRPr>
          </a:p>
        </p:txBody>
      </p:sp>
    </p:spTree>
    <p:extLst>
      <p:ext uri="{BB962C8B-B14F-4D97-AF65-F5344CB8AC3E}">
        <p14:creationId xmlns:p14="http://schemas.microsoft.com/office/powerpoint/2010/main" val="34576335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342900"/>
            <a:ext cx="2057400" cy="8001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342900"/>
            <a:ext cx="6019800" cy="417195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6629400" y="1200150"/>
            <a:ext cx="2057400" cy="33147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69D193F5-C8B8-42B2-8797-15D6C555F54F}" type="datetimeFigureOut">
              <a:rPr lang="en-US" smtClean="0">
                <a:solidFill>
                  <a:srgbClr val="666666"/>
                </a:solidFill>
              </a:rPr>
              <a:pPr/>
              <a:t>10/18/2018</a:t>
            </a:fld>
            <a:endParaRPr lang="en-US" dirty="0">
              <a:solidFill>
                <a:srgbClr val="666666"/>
              </a:solidFill>
            </a:endParaRPr>
          </a:p>
        </p:txBody>
      </p:sp>
      <p:sp>
        <p:nvSpPr>
          <p:cNvPr id="9" name="Slide Number Placeholder 8"/>
          <p:cNvSpPr>
            <a:spLocks noGrp="1"/>
          </p:cNvSpPr>
          <p:nvPr>
            <p:ph type="sldNum" sz="quarter" idx="11"/>
          </p:nvPr>
        </p:nvSpPr>
        <p:spPr/>
        <p:txBody>
          <a:bodyPr/>
          <a:lstStyle/>
          <a:p>
            <a:fld id="{F5A9E3DF-4CF5-46E8-AF05-02DC67725BD0}" type="slidenum">
              <a:rPr lang="en-US" smtClean="0">
                <a:solidFill>
                  <a:srgbClr val="666666"/>
                </a:solidFill>
              </a:rPr>
              <a:pPr/>
              <a:t>‹#›</a:t>
            </a:fld>
            <a:endParaRPr lang="en-US" dirty="0">
              <a:solidFill>
                <a:srgbClr val="666666"/>
              </a:solidFill>
            </a:endParaRPr>
          </a:p>
        </p:txBody>
      </p:sp>
      <p:sp>
        <p:nvSpPr>
          <p:cNvPr id="10" name="Footer Placeholder 9"/>
          <p:cNvSpPr>
            <a:spLocks noGrp="1"/>
          </p:cNvSpPr>
          <p:nvPr>
            <p:ph type="ftr" sz="quarter" idx="12"/>
          </p:nvPr>
        </p:nvSpPr>
        <p:spPr/>
        <p:txBody>
          <a:bodyPr/>
          <a:lstStyle/>
          <a:p>
            <a:endParaRPr lang="en-US" dirty="0">
              <a:solidFill>
                <a:srgbClr val="666666"/>
              </a:solidFill>
            </a:endParaRPr>
          </a:p>
        </p:txBody>
      </p:sp>
    </p:spTree>
    <p:extLst>
      <p:ext uri="{BB962C8B-B14F-4D97-AF65-F5344CB8AC3E}">
        <p14:creationId xmlns:p14="http://schemas.microsoft.com/office/powerpoint/2010/main" val="7115281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9D193F5-C8B8-42B2-8797-15D6C555F54F}" type="datetimeFigureOut">
              <a:rPr lang="en-US" smtClean="0">
                <a:solidFill>
                  <a:srgbClr val="666666"/>
                </a:solidFill>
              </a:rPr>
              <a:pPr/>
              <a:t>10/18/2018</a:t>
            </a:fld>
            <a:endParaRPr lang="en-US" dirty="0">
              <a:solidFill>
                <a:srgbClr val="666666"/>
              </a:solidFill>
            </a:endParaRPr>
          </a:p>
        </p:txBody>
      </p:sp>
      <p:sp>
        <p:nvSpPr>
          <p:cNvPr id="5" name="Footer Placeholder 4"/>
          <p:cNvSpPr>
            <a:spLocks noGrp="1"/>
          </p:cNvSpPr>
          <p:nvPr>
            <p:ph type="ftr" sz="quarter" idx="11"/>
          </p:nvPr>
        </p:nvSpPr>
        <p:spPr/>
        <p:txBody>
          <a:bodyPr/>
          <a:lstStyle/>
          <a:p>
            <a:endParaRPr lang="en-US" dirty="0">
              <a:solidFill>
                <a:srgbClr val="666666"/>
              </a:solidFill>
            </a:endParaRPr>
          </a:p>
        </p:txBody>
      </p:sp>
      <p:sp>
        <p:nvSpPr>
          <p:cNvPr id="6" name="Slide Number Placeholder 5"/>
          <p:cNvSpPr>
            <a:spLocks noGrp="1"/>
          </p:cNvSpPr>
          <p:nvPr>
            <p:ph type="sldNum" sz="quarter" idx="12"/>
          </p:nvPr>
        </p:nvSpPr>
        <p:spPr/>
        <p:txBody>
          <a:bodyPr/>
          <a:lstStyle/>
          <a:p>
            <a:fld id="{F5A9E3DF-4CF5-46E8-AF05-02DC67725BD0}" type="slidenum">
              <a:rPr lang="en-US" smtClean="0">
                <a:solidFill>
                  <a:srgbClr val="666666"/>
                </a:solidFill>
              </a:rPr>
              <a:pPr/>
              <a:t>‹#›</a:t>
            </a:fld>
            <a:endParaRPr lang="en-US" dirty="0">
              <a:solidFill>
                <a:srgbClr val="666666"/>
              </a:solidFill>
            </a:endParaRPr>
          </a:p>
        </p:txBody>
      </p:sp>
    </p:spTree>
    <p:extLst>
      <p:ext uri="{BB962C8B-B14F-4D97-AF65-F5344CB8AC3E}">
        <p14:creationId xmlns:p14="http://schemas.microsoft.com/office/powerpoint/2010/main" val="4013503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9D193F5-C8B8-42B2-8797-15D6C555F54F}" type="datetimeFigureOut">
              <a:rPr lang="en-US" smtClean="0">
                <a:solidFill>
                  <a:srgbClr val="666666"/>
                </a:solidFill>
              </a:rPr>
              <a:pPr/>
              <a:t>10/18/2018</a:t>
            </a:fld>
            <a:endParaRPr lang="en-US" dirty="0">
              <a:solidFill>
                <a:srgbClr val="666666"/>
              </a:solidFill>
            </a:endParaRPr>
          </a:p>
        </p:txBody>
      </p:sp>
      <p:sp>
        <p:nvSpPr>
          <p:cNvPr id="5" name="Footer Placeholder 4"/>
          <p:cNvSpPr>
            <a:spLocks noGrp="1"/>
          </p:cNvSpPr>
          <p:nvPr>
            <p:ph type="ftr" sz="quarter" idx="11"/>
          </p:nvPr>
        </p:nvSpPr>
        <p:spPr/>
        <p:txBody>
          <a:bodyPr/>
          <a:lstStyle/>
          <a:p>
            <a:endParaRPr lang="en-US" dirty="0">
              <a:solidFill>
                <a:srgbClr val="666666"/>
              </a:solidFill>
            </a:endParaRPr>
          </a:p>
        </p:txBody>
      </p:sp>
      <p:sp>
        <p:nvSpPr>
          <p:cNvPr id="6" name="Slide Number Placeholder 5"/>
          <p:cNvSpPr>
            <a:spLocks noGrp="1"/>
          </p:cNvSpPr>
          <p:nvPr>
            <p:ph type="sldNum" sz="quarter" idx="12"/>
          </p:nvPr>
        </p:nvSpPr>
        <p:spPr/>
        <p:txBody>
          <a:bodyPr/>
          <a:lstStyle/>
          <a:p>
            <a:fld id="{F5A9E3DF-4CF5-46E8-AF05-02DC67725BD0}" type="slidenum">
              <a:rPr lang="en-US" smtClean="0">
                <a:solidFill>
                  <a:srgbClr val="666666"/>
                </a:solidFill>
              </a:rPr>
              <a:pPr/>
              <a:t>‹#›</a:t>
            </a:fld>
            <a:endParaRPr lang="en-US" dirty="0">
              <a:solidFill>
                <a:srgbClr val="666666"/>
              </a:solidFill>
            </a:endParaRPr>
          </a:p>
        </p:txBody>
      </p:sp>
    </p:spTree>
    <p:extLst>
      <p:ext uri="{BB962C8B-B14F-4D97-AF65-F5344CB8AC3E}">
        <p14:creationId xmlns:p14="http://schemas.microsoft.com/office/powerpoint/2010/main" val="1572748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7E93AA-0DFB-45AE-B081-161D41B1F702}" type="datetimeFigureOut">
              <a:rPr lang="en-US" smtClean="0"/>
              <a:t>10/18/2018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794589-0740-4A83-9773-080BB0904600}" type="slidenum">
              <a:rPr lang="en-US" smtClean="0"/>
              <a:t>‹#›</a:t>
            </a:fld>
            <a:endParaRPr lang="en-US"/>
          </a:p>
        </p:txBody>
      </p:sp>
    </p:spTree>
    <p:extLst>
      <p:ext uri="{BB962C8B-B14F-4D97-AF65-F5344CB8AC3E}">
        <p14:creationId xmlns:p14="http://schemas.microsoft.com/office/powerpoint/2010/main" val="3064109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7E93AA-0DFB-45AE-B081-161D41B1F702}" type="datetimeFigureOut">
              <a:rPr lang="en-US" smtClean="0"/>
              <a:t>10/18/2018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794589-0740-4A83-9773-080BB0904600}" type="slidenum">
              <a:rPr lang="en-US" smtClean="0"/>
              <a:t>‹#›</a:t>
            </a:fld>
            <a:endParaRPr lang="en-US"/>
          </a:p>
        </p:txBody>
      </p:sp>
    </p:spTree>
    <p:extLst>
      <p:ext uri="{BB962C8B-B14F-4D97-AF65-F5344CB8AC3E}">
        <p14:creationId xmlns:p14="http://schemas.microsoft.com/office/powerpoint/2010/main" val="1910055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7E93AA-0DFB-45AE-B081-161D41B1F702}" type="datetimeFigureOut">
              <a:rPr lang="en-US" smtClean="0"/>
              <a:t>10/18/2018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794589-0740-4A83-9773-080BB0904600}" type="slidenum">
              <a:rPr lang="en-US" smtClean="0"/>
              <a:t>‹#›</a:t>
            </a:fld>
            <a:endParaRPr lang="en-US"/>
          </a:p>
        </p:txBody>
      </p:sp>
    </p:spTree>
    <p:extLst>
      <p:ext uri="{BB962C8B-B14F-4D97-AF65-F5344CB8AC3E}">
        <p14:creationId xmlns:p14="http://schemas.microsoft.com/office/powerpoint/2010/main" val="3866075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7E93AA-0DFB-45AE-B081-161D41B1F702}" type="datetimeFigureOut">
              <a:rPr lang="en-US" smtClean="0"/>
              <a:t>10/18/2018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794589-0740-4A83-9773-080BB0904600}" type="slidenum">
              <a:rPr lang="en-US" smtClean="0"/>
              <a:t>‹#›</a:t>
            </a:fld>
            <a:endParaRPr lang="en-US"/>
          </a:p>
        </p:txBody>
      </p:sp>
    </p:spTree>
    <p:extLst>
      <p:ext uri="{BB962C8B-B14F-4D97-AF65-F5344CB8AC3E}">
        <p14:creationId xmlns:p14="http://schemas.microsoft.com/office/powerpoint/2010/main" val="1354861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7E93AA-0DFB-45AE-B081-161D41B1F702}" type="datetimeFigureOut">
              <a:rPr lang="en-US" smtClean="0"/>
              <a:t>10/18/2018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794589-0740-4A83-9773-080BB0904600}" type="slidenum">
              <a:rPr lang="en-US" smtClean="0"/>
              <a:t>‹#›</a:t>
            </a:fld>
            <a:endParaRPr lang="en-US"/>
          </a:p>
        </p:txBody>
      </p:sp>
    </p:spTree>
    <p:extLst>
      <p:ext uri="{BB962C8B-B14F-4D97-AF65-F5344CB8AC3E}">
        <p14:creationId xmlns:p14="http://schemas.microsoft.com/office/powerpoint/2010/main" val="2075433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77E93AA-0DFB-45AE-B081-161D41B1F702}" type="datetimeFigureOut">
              <a:rPr lang="en-US" smtClean="0"/>
              <a:t>10/18/2018</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7794589-0740-4A83-9773-080BB0904600}" type="slidenum">
              <a:rPr lang="en-US" smtClean="0"/>
              <a:t>‹#›</a:t>
            </a:fld>
            <a:endParaRPr lang="en-US"/>
          </a:p>
        </p:txBody>
      </p:sp>
    </p:spTree>
    <p:extLst>
      <p:ext uri="{BB962C8B-B14F-4D97-AF65-F5344CB8AC3E}">
        <p14:creationId xmlns:p14="http://schemas.microsoft.com/office/powerpoint/2010/main" val="38110777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085850"/>
            <a:ext cx="8229600" cy="350877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4652750"/>
            <a:ext cx="2590800" cy="288036"/>
          </a:xfrm>
          <a:prstGeom prst="rect">
            <a:avLst/>
          </a:prstGeom>
        </p:spPr>
        <p:txBody>
          <a:bodyPr vert="horz" anchor="ctr" anchorCtr="0"/>
          <a:lstStyle>
            <a:lvl1pPr algn="l" eaLnBrk="1" latinLnBrk="0" hangingPunct="1">
              <a:defRPr kumimoji="0" sz="1200">
                <a:solidFill>
                  <a:schemeClr val="tx2"/>
                </a:solidFill>
              </a:defRPr>
            </a:lvl1pPr>
          </a:lstStyle>
          <a:p>
            <a:fld id="{69D193F5-C8B8-42B2-8797-15D6C555F54F}" type="datetimeFigureOut">
              <a:rPr lang="en-US" smtClean="0">
                <a:solidFill>
                  <a:srgbClr val="666666"/>
                </a:solidFill>
              </a:rPr>
              <a:pPr/>
              <a:t>10/18/2018</a:t>
            </a:fld>
            <a:endParaRPr lang="en-US" dirty="0">
              <a:solidFill>
                <a:srgbClr val="666666"/>
              </a:solidFill>
            </a:endParaRPr>
          </a:p>
        </p:txBody>
      </p:sp>
      <p:sp>
        <p:nvSpPr>
          <p:cNvPr id="10" name="Footer Placeholder 9"/>
          <p:cNvSpPr>
            <a:spLocks noGrp="1"/>
          </p:cNvSpPr>
          <p:nvPr>
            <p:ph type="ftr" sz="quarter" idx="3"/>
          </p:nvPr>
        </p:nvSpPr>
        <p:spPr>
          <a:xfrm>
            <a:off x="2133600" y="4652750"/>
            <a:ext cx="3581400" cy="288036"/>
          </a:xfrm>
          <a:prstGeom prst="rect">
            <a:avLst/>
          </a:prstGeom>
        </p:spPr>
        <p:txBody>
          <a:bodyPr vert="horz" anchor="ctr" anchorCtr="0"/>
          <a:lstStyle>
            <a:lvl1pPr algn="r" eaLnBrk="1" latinLnBrk="0" hangingPunct="1">
              <a:defRPr kumimoji="0" sz="1200">
                <a:solidFill>
                  <a:schemeClr val="tx2"/>
                </a:solidFill>
              </a:defRPr>
            </a:lvl1pPr>
          </a:lstStyle>
          <a:p>
            <a:endParaRPr lang="en-US" dirty="0">
              <a:solidFill>
                <a:srgbClr val="666666"/>
              </a:solidFill>
            </a:endParaRPr>
          </a:p>
        </p:txBody>
      </p:sp>
      <p:sp>
        <p:nvSpPr>
          <p:cNvPr id="22" name="Slide Number Placeholder 21"/>
          <p:cNvSpPr>
            <a:spLocks noGrp="1"/>
          </p:cNvSpPr>
          <p:nvPr>
            <p:ph type="sldNum" sz="quarter" idx="4"/>
          </p:nvPr>
        </p:nvSpPr>
        <p:spPr>
          <a:xfrm>
            <a:off x="8410575" y="4636148"/>
            <a:ext cx="609600" cy="3429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F5A9E3DF-4CF5-46E8-AF05-02DC67725BD0}" type="slidenum">
              <a:rPr lang="en-US" smtClean="0">
                <a:solidFill>
                  <a:srgbClr val="666666"/>
                </a:solidFill>
              </a:rPr>
              <a:pPr/>
              <a:t>‹#›</a:t>
            </a:fld>
            <a:endParaRPr lang="en-US" dirty="0">
              <a:solidFill>
                <a:srgbClr val="666666"/>
              </a:solidFill>
            </a:endParaRPr>
          </a:p>
        </p:txBody>
      </p:sp>
      <p:sp>
        <p:nvSpPr>
          <p:cNvPr id="5" name="Title Placeholder 4"/>
          <p:cNvSpPr>
            <a:spLocks noGrp="1"/>
          </p:cNvSpPr>
          <p:nvPr>
            <p:ph type="title"/>
          </p:nvPr>
        </p:nvSpPr>
        <p:spPr>
          <a:xfrm>
            <a:off x="457200" y="114300"/>
            <a:ext cx="8229600" cy="9144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extLst>
      <p:ext uri="{BB962C8B-B14F-4D97-AF65-F5344CB8AC3E}">
        <p14:creationId xmlns:p14="http://schemas.microsoft.com/office/powerpoint/2010/main" val="8015959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77E93AA-0DFB-45AE-B081-161D41B1F702}" type="datetimeFigureOut">
              <a:rPr lang="en-US" smtClean="0">
                <a:solidFill>
                  <a:prstClr val="black">
                    <a:tint val="75000"/>
                  </a:prstClr>
                </a:solidFill>
              </a:rPr>
              <a:pPr/>
              <a:t>10/18/2018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7794589-0740-4A83-9773-080BB09046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32836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085850"/>
            <a:ext cx="8229600" cy="350877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4652750"/>
            <a:ext cx="2590800" cy="288036"/>
          </a:xfrm>
          <a:prstGeom prst="rect">
            <a:avLst/>
          </a:prstGeom>
        </p:spPr>
        <p:txBody>
          <a:bodyPr vert="horz" anchor="ctr" anchorCtr="0"/>
          <a:lstStyle>
            <a:lvl1pPr algn="l" eaLnBrk="1" latinLnBrk="0" hangingPunct="1">
              <a:defRPr kumimoji="0" sz="1200">
                <a:solidFill>
                  <a:schemeClr val="tx2"/>
                </a:solidFill>
              </a:defRPr>
            </a:lvl1pPr>
          </a:lstStyle>
          <a:p>
            <a:fld id="{69D193F5-C8B8-42B2-8797-15D6C555F54F}" type="datetimeFigureOut">
              <a:rPr lang="en-US" smtClean="0">
                <a:solidFill>
                  <a:srgbClr val="666666"/>
                </a:solidFill>
              </a:rPr>
              <a:pPr/>
              <a:t>10/18/2018</a:t>
            </a:fld>
            <a:endParaRPr lang="en-US" dirty="0">
              <a:solidFill>
                <a:srgbClr val="666666"/>
              </a:solidFill>
            </a:endParaRPr>
          </a:p>
        </p:txBody>
      </p:sp>
      <p:sp>
        <p:nvSpPr>
          <p:cNvPr id="10" name="Footer Placeholder 9"/>
          <p:cNvSpPr>
            <a:spLocks noGrp="1"/>
          </p:cNvSpPr>
          <p:nvPr>
            <p:ph type="ftr" sz="quarter" idx="3"/>
          </p:nvPr>
        </p:nvSpPr>
        <p:spPr>
          <a:xfrm>
            <a:off x="2133600" y="4652750"/>
            <a:ext cx="3581400" cy="288036"/>
          </a:xfrm>
          <a:prstGeom prst="rect">
            <a:avLst/>
          </a:prstGeom>
        </p:spPr>
        <p:txBody>
          <a:bodyPr vert="horz" anchor="ctr" anchorCtr="0"/>
          <a:lstStyle>
            <a:lvl1pPr algn="r" eaLnBrk="1" latinLnBrk="0" hangingPunct="1">
              <a:defRPr kumimoji="0" sz="1200">
                <a:solidFill>
                  <a:schemeClr val="tx2"/>
                </a:solidFill>
              </a:defRPr>
            </a:lvl1pPr>
          </a:lstStyle>
          <a:p>
            <a:endParaRPr lang="en-US" dirty="0">
              <a:solidFill>
                <a:srgbClr val="666666"/>
              </a:solidFill>
            </a:endParaRPr>
          </a:p>
        </p:txBody>
      </p:sp>
      <p:sp>
        <p:nvSpPr>
          <p:cNvPr id="22" name="Slide Number Placeholder 21"/>
          <p:cNvSpPr>
            <a:spLocks noGrp="1"/>
          </p:cNvSpPr>
          <p:nvPr>
            <p:ph type="sldNum" sz="quarter" idx="4"/>
          </p:nvPr>
        </p:nvSpPr>
        <p:spPr>
          <a:xfrm>
            <a:off x="8410575" y="4636148"/>
            <a:ext cx="609600" cy="3429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F5A9E3DF-4CF5-46E8-AF05-02DC67725BD0}" type="slidenum">
              <a:rPr lang="en-US" smtClean="0">
                <a:solidFill>
                  <a:srgbClr val="666666"/>
                </a:solidFill>
              </a:rPr>
              <a:pPr/>
              <a:t>‹#›</a:t>
            </a:fld>
            <a:endParaRPr lang="en-US" dirty="0">
              <a:solidFill>
                <a:srgbClr val="666666"/>
              </a:solidFill>
            </a:endParaRPr>
          </a:p>
        </p:txBody>
      </p:sp>
      <p:sp>
        <p:nvSpPr>
          <p:cNvPr id="5" name="Title Placeholder 4"/>
          <p:cNvSpPr>
            <a:spLocks noGrp="1"/>
          </p:cNvSpPr>
          <p:nvPr>
            <p:ph type="title"/>
          </p:nvPr>
        </p:nvSpPr>
        <p:spPr>
          <a:xfrm>
            <a:off x="457200" y="114300"/>
            <a:ext cx="8229600" cy="9144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extLst>
      <p:ext uri="{BB962C8B-B14F-4D97-AF65-F5344CB8AC3E}">
        <p14:creationId xmlns:p14="http://schemas.microsoft.com/office/powerpoint/2010/main" val="30396246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9.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esktop\Desktop\boa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6346915" cy="51435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346914" y="767298"/>
            <a:ext cx="2797086" cy="3785652"/>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800" b="1" dirty="0" smtClean="0">
                <a:ln w="50800"/>
                <a:solidFill>
                  <a:srgbClr val="FFC000"/>
                </a:solidFill>
                <a:latin typeface="Calibri" panose="020F0502020204030204" pitchFamily="34" charset="0"/>
              </a:rPr>
              <a:t>Eastern Question on the Golden Princess</a:t>
            </a:r>
            <a:endParaRPr lang="en-US" sz="4800" b="1" cap="none" spc="0" dirty="0">
              <a:ln w="50800"/>
              <a:solidFill>
                <a:srgbClr val="FFC000"/>
              </a:solidFill>
              <a:effectLst/>
              <a:latin typeface="Calibri" panose="020F0502020204030204" pitchFamily="34" charset="0"/>
            </a:endParaRPr>
          </a:p>
        </p:txBody>
      </p:sp>
    </p:spTree>
    <p:extLst>
      <p:ext uri="{BB962C8B-B14F-4D97-AF65-F5344CB8AC3E}">
        <p14:creationId xmlns:p14="http://schemas.microsoft.com/office/powerpoint/2010/main" val="15454037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20180314a"/>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5143500"/>
          </a:xfrm>
          <a:prstGeom prst="rect">
            <a:avLst/>
          </a:prstGeom>
          <a:noFill/>
          <a:ln>
            <a:noFill/>
          </a:ln>
        </p:spPr>
      </p:pic>
    </p:spTree>
    <p:extLst>
      <p:ext uri="{BB962C8B-B14F-4D97-AF65-F5344CB8AC3E}">
        <p14:creationId xmlns:p14="http://schemas.microsoft.com/office/powerpoint/2010/main" val="133635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956429"/>
            <a:ext cx="8686800" cy="3293209"/>
          </a:xfrm>
          <a:prstGeom prst="rect">
            <a:avLst/>
          </a:prstGeom>
          <a:noFill/>
        </p:spPr>
        <p:txBody>
          <a:bodyPr wrap="square" rtlCol="0">
            <a:spAutoFit/>
          </a:bodyPr>
          <a:lstStyle/>
          <a:p>
            <a:r>
              <a:rPr lang="en-US" sz="3600" dirty="0" smtClean="0">
                <a:solidFill>
                  <a:srgbClr val="2E1700"/>
                </a:solidFill>
                <a:effectLst>
                  <a:outerShdw blurRad="38100" dist="38100" dir="2700000" algn="tl">
                    <a:srgbClr val="000000">
                      <a:alpha val="43137"/>
                    </a:srgbClr>
                  </a:outerShdw>
                </a:effectLst>
                <a:latin typeface="Calibri" panose="020F0502020204030204" pitchFamily="34" charset="0"/>
              </a:rPr>
              <a:t>“The </a:t>
            </a:r>
            <a:r>
              <a:rPr lang="en-US" sz="3600" dirty="0">
                <a:solidFill>
                  <a:srgbClr val="2E1700"/>
                </a:solidFill>
                <a:effectLst>
                  <a:outerShdw blurRad="38100" dist="38100" dir="2700000" algn="tl">
                    <a:srgbClr val="000000">
                      <a:alpha val="43137"/>
                    </a:srgbClr>
                  </a:outerShdw>
                </a:effectLst>
                <a:latin typeface="Calibri" panose="020F0502020204030204" pitchFamily="34" charset="0"/>
              </a:rPr>
              <a:t>evening meeting was largely attended. Elder Smith spoke with great clearness, and many listened with open eyes, ears, and mouths. The outsiders seemed to be intensely interested in the Eastern question</a:t>
            </a:r>
            <a:r>
              <a:rPr lang="en-US" sz="3600" dirty="0" smtClean="0">
                <a:solidFill>
                  <a:srgbClr val="2E1700"/>
                </a:solidFill>
                <a:effectLst>
                  <a:outerShdw blurRad="38100" dist="38100" dir="2700000" algn="tl">
                    <a:srgbClr val="000000">
                      <a:alpha val="43137"/>
                    </a:srgbClr>
                  </a:outerShdw>
                </a:effectLst>
                <a:latin typeface="Calibri" panose="020F0502020204030204" pitchFamily="34" charset="0"/>
              </a:rPr>
              <a:t>.” </a:t>
            </a:r>
            <a:r>
              <a:rPr lang="en-US" sz="2800" dirty="0">
                <a:solidFill>
                  <a:srgbClr val="2E1700"/>
                </a:solidFill>
                <a:effectLst>
                  <a:outerShdw blurRad="38100" dist="38100" dir="2700000" algn="tl">
                    <a:srgbClr val="000000">
                      <a:alpha val="43137"/>
                    </a:srgbClr>
                  </a:outerShdw>
                </a:effectLst>
                <a:latin typeface="Calibri" panose="020F0502020204030204" pitchFamily="34" charset="0"/>
              </a:rPr>
              <a:t>Letter 55, Aug. 24, </a:t>
            </a:r>
            <a:r>
              <a:rPr lang="en-US" sz="2800" dirty="0" smtClean="0">
                <a:solidFill>
                  <a:srgbClr val="2E1700"/>
                </a:solidFill>
                <a:effectLst>
                  <a:outerShdw blurRad="38100" dist="38100" dir="2700000" algn="tl">
                    <a:srgbClr val="000000">
                      <a:alpha val="43137"/>
                    </a:srgbClr>
                  </a:outerShdw>
                </a:effectLst>
                <a:latin typeface="Calibri" panose="020F0502020204030204" pitchFamily="34" charset="0"/>
              </a:rPr>
              <a:t>1884</a:t>
            </a:r>
            <a:endParaRPr lang="en-US" sz="2800" dirty="0">
              <a:solidFill>
                <a:srgbClr val="2E1700"/>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1014334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09550"/>
            <a:ext cx="8686800" cy="4662815"/>
          </a:xfrm>
          <a:prstGeom prst="rect">
            <a:avLst/>
          </a:prstGeom>
          <a:noFill/>
        </p:spPr>
        <p:txBody>
          <a:bodyPr wrap="square" rtlCol="0">
            <a:spAutoFit/>
          </a:bodyPr>
          <a:lstStyle/>
          <a:p>
            <a:r>
              <a:rPr lang="en-US" sz="3300" dirty="0">
                <a:solidFill>
                  <a:srgbClr val="2E1700"/>
                </a:solidFill>
                <a:effectLst>
                  <a:outerShdw blurRad="38100" dist="38100" dir="2700000" algn="tl">
                    <a:srgbClr val="000000">
                      <a:alpha val="43137"/>
                    </a:srgbClr>
                  </a:outerShdw>
                </a:effectLst>
                <a:latin typeface="Calibri" panose="020F0502020204030204" pitchFamily="34" charset="0"/>
              </a:rPr>
              <a:t>“Our first general meeting in western New York, beginning August 18, was held at Volney, in Brother David Arnold's barn. About thirty-five were present,--all the friends that could be collected in that part of the State. </a:t>
            </a:r>
            <a:r>
              <a:rPr lang="en-US" sz="3300" u="sng" dirty="0">
                <a:solidFill>
                  <a:srgbClr val="2E1700"/>
                </a:solidFill>
                <a:effectLst>
                  <a:outerShdw blurRad="38100" dist="38100" dir="2700000" algn="tl">
                    <a:srgbClr val="000000">
                      <a:alpha val="43137"/>
                    </a:srgbClr>
                  </a:outerShdw>
                </a:effectLst>
                <a:latin typeface="Calibri" panose="020F0502020204030204" pitchFamily="34" charset="0"/>
              </a:rPr>
              <a:t>But of this number there </a:t>
            </a:r>
            <a:r>
              <a:rPr lang="en-US" sz="3300" u="sng" dirty="0" smtClean="0">
                <a:solidFill>
                  <a:srgbClr val="2E1700"/>
                </a:solidFill>
                <a:effectLst>
                  <a:outerShdw blurRad="38100" dist="38100" dir="2700000" algn="tl">
                    <a:srgbClr val="000000">
                      <a:alpha val="43137"/>
                    </a:srgbClr>
                  </a:outerShdw>
                </a:effectLst>
                <a:latin typeface="Calibri" panose="020F0502020204030204" pitchFamily="34" charset="0"/>
              </a:rPr>
              <a:t>were hardly two agreed.</a:t>
            </a:r>
            <a:r>
              <a:rPr lang="en-US" sz="3300" dirty="0" smtClean="0">
                <a:solidFill>
                  <a:srgbClr val="2E1700"/>
                </a:solidFill>
                <a:effectLst>
                  <a:outerShdw blurRad="38100" dist="38100" dir="2700000" algn="tl">
                    <a:srgbClr val="000000">
                      <a:alpha val="43137"/>
                    </a:srgbClr>
                  </a:outerShdw>
                </a:effectLst>
                <a:latin typeface="Calibri" panose="020F0502020204030204" pitchFamily="34" charset="0"/>
              </a:rPr>
              <a:t> </a:t>
            </a:r>
            <a:r>
              <a:rPr lang="en-US" sz="3300" dirty="0">
                <a:solidFill>
                  <a:srgbClr val="2E1700"/>
                </a:solidFill>
                <a:effectLst>
                  <a:outerShdw blurRad="38100" dist="38100" dir="2700000" algn="tl">
                    <a:srgbClr val="000000">
                      <a:alpha val="43137"/>
                    </a:srgbClr>
                  </a:outerShdw>
                </a:effectLst>
                <a:latin typeface="Calibri" panose="020F0502020204030204" pitchFamily="34" charset="0"/>
              </a:rPr>
              <a:t>Some were holding serious errors, and each strenuously urged his own views, </a:t>
            </a:r>
            <a:r>
              <a:rPr lang="en-US" sz="3300" u="sng" dirty="0">
                <a:solidFill>
                  <a:srgbClr val="2E1700"/>
                </a:solidFill>
                <a:effectLst>
                  <a:outerShdw blurRad="38100" dist="38100" dir="2700000" algn="tl">
                    <a:srgbClr val="000000">
                      <a:alpha val="43137"/>
                    </a:srgbClr>
                  </a:outerShdw>
                </a:effectLst>
                <a:latin typeface="Calibri" panose="020F0502020204030204" pitchFamily="34" charset="0"/>
              </a:rPr>
              <a:t>declaring that they were according to the Scriptures</a:t>
            </a:r>
            <a:r>
              <a:rPr lang="en-US" sz="3300" dirty="0">
                <a:solidFill>
                  <a:srgbClr val="2E1700"/>
                </a:solidFill>
                <a:effectLst>
                  <a:outerShdw blurRad="38100" dist="38100" dir="2700000" algn="tl">
                    <a:srgbClr val="000000">
                      <a:alpha val="43137"/>
                    </a:srgbClr>
                  </a:outerShdw>
                </a:effectLst>
                <a:latin typeface="Calibri" panose="020F0502020204030204" pitchFamily="34" charset="0"/>
              </a:rPr>
              <a:t>.” </a:t>
            </a:r>
            <a:r>
              <a:rPr lang="en-US" sz="2800" i="1" dirty="0">
                <a:solidFill>
                  <a:srgbClr val="2E1700"/>
                </a:solidFill>
                <a:effectLst>
                  <a:outerShdw blurRad="38100" dist="38100" dir="2700000" algn="tl">
                    <a:srgbClr val="000000">
                      <a:alpha val="43137"/>
                    </a:srgbClr>
                  </a:outerShdw>
                </a:effectLst>
                <a:latin typeface="Calibri" panose="020F0502020204030204" pitchFamily="34" charset="0"/>
              </a:rPr>
              <a:t>Life Sketches</a:t>
            </a:r>
            <a:r>
              <a:rPr lang="en-US" sz="2800" dirty="0">
                <a:solidFill>
                  <a:srgbClr val="2E1700"/>
                </a:solidFill>
                <a:effectLst>
                  <a:outerShdw blurRad="38100" dist="38100" dir="2700000" algn="tl">
                    <a:srgbClr val="000000">
                      <a:alpha val="43137"/>
                    </a:srgbClr>
                  </a:outerShdw>
                </a:effectLst>
                <a:latin typeface="Calibri" panose="020F0502020204030204" pitchFamily="34" charset="0"/>
              </a:rPr>
              <a:t>, p. </a:t>
            </a:r>
            <a:r>
              <a:rPr lang="en-US" sz="2800" dirty="0" smtClean="0">
                <a:solidFill>
                  <a:srgbClr val="2E1700"/>
                </a:solidFill>
                <a:effectLst>
                  <a:outerShdw blurRad="38100" dist="38100" dir="2700000" algn="tl">
                    <a:srgbClr val="000000">
                      <a:alpha val="43137"/>
                    </a:srgbClr>
                  </a:outerShdw>
                </a:effectLst>
                <a:latin typeface="Calibri" panose="020F0502020204030204" pitchFamily="34" charset="0"/>
              </a:rPr>
              <a:t>110</a:t>
            </a:r>
            <a:endParaRPr lang="en-US" sz="2800" dirty="0">
              <a:solidFill>
                <a:srgbClr val="2E1700"/>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63146715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09550"/>
            <a:ext cx="8686800" cy="4662815"/>
          </a:xfrm>
          <a:prstGeom prst="rect">
            <a:avLst/>
          </a:prstGeom>
          <a:noFill/>
        </p:spPr>
        <p:txBody>
          <a:bodyPr wrap="square" rtlCol="0">
            <a:spAutoFit/>
          </a:bodyPr>
          <a:lstStyle/>
          <a:p>
            <a:r>
              <a:rPr lang="en-US" sz="3300" dirty="0">
                <a:solidFill>
                  <a:srgbClr val="2E1700"/>
                </a:solidFill>
                <a:effectLst>
                  <a:outerShdw blurRad="38100" dist="38100" dir="2700000" algn="tl">
                    <a:srgbClr val="000000">
                      <a:alpha val="43137"/>
                    </a:srgbClr>
                  </a:outerShdw>
                </a:effectLst>
                <a:latin typeface="Calibri" panose="020F0502020204030204" pitchFamily="34" charset="0"/>
              </a:rPr>
              <a:t>“Our first general meeting in western New York, beginning August 18, was held at Volney, in Brother David Arnold's barn. About thirty-five were present,--all the friends that could be collected in that part of the State. </a:t>
            </a:r>
            <a:r>
              <a:rPr lang="en-US" sz="3300" u="sng" dirty="0">
                <a:solidFill>
                  <a:srgbClr val="2E1700"/>
                </a:solidFill>
                <a:effectLst>
                  <a:outerShdw blurRad="38100" dist="38100" dir="2700000" algn="tl">
                    <a:srgbClr val="000000">
                      <a:alpha val="43137"/>
                    </a:srgbClr>
                  </a:outerShdw>
                </a:effectLst>
                <a:latin typeface="Calibri" panose="020F0502020204030204" pitchFamily="34" charset="0"/>
              </a:rPr>
              <a:t>But of this number there were </a:t>
            </a:r>
            <a:r>
              <a:rPr lang="en-US" sz="3300" u="sng" dirty="0">
                <a:solidFill>
                  <a:srgbClr val="FF0000"/>
                </a:solidFill>
                <a:effectLst>
                  <a:outerShdw blurRad="38100" dist="38100" dir="2700000" algn="tl">
                    <a:srgbClr val="000000">
                      <a:alpha val="43137"/>
                    </a:srgbClr>
                  </a:outerShdw>
                </a:effectLst>
                <a:latin typeface="Calibri" panose="020F0502020204030204" pitchFamily="34" charset="0"/>
              </a:rPr>
              <a:t>hardly two agreed</a:t>
            </a:r>
            <a:r>
              <a:rPr lang="en-US" sz="3300" dirty="0">
                <a:solidFill>
                  <a:srgbClr val="2E1700"/>
                </a:solidFill>
                <a:effectLst>
                  <a:outerShdw blurRad="38100" dist="38100" dir="2700000" algn="tl">
                    <a:srgbClr val="000000">
                      <a:alpha val="43137"/>
                    </a:srgbClr>
                  </a:outerShdw>
                </a:effectLst>
                <a:latin typeface="Calibri" panose="020F0502020204030204" pitchFamily="34" charset="0"/>
              </a:rPr>
              <a:t>. Some were holding serious errors, and each strenuously urged his own views, </a:t>
            </a:r>
            <a:r>
              <a:rPr lang="en-US" sz="3300" u="sng" dirty="0">
                <a:solidFill>
                  <a:srgbClr val="2E1700"/>
                </a:solidFill>
                <a:effectLst>
                  <a:outerShdw blurRad="38100" dist="38100" dir="2700000" algn="tl">
                    <a:srgbClr val="000000">
                      <a:alpha val="43137"/>
                    </a:srgbClr>
                  </a:outerShdw>
                </a:effectLst>
                <a:latin typeface="Calibri" panose="020F0502020204030204" pitchFamily="34" charset="0"/>
              </a:rPr>
              <a:t>declaring that they were according to the Scriptures</a:t>
            </a:r>
            <a:r>
              <a:rPr lang="en-US" sz="3300" dirty="0">
                <a:solidFill>
                  <a:srgbClr val="2E1700"/>
                </a:solidFill>
                <a:effectLst>
                  <a:outerShdw blurRad="38100" dist="38100" dir="2700000" algn="tl">
                    <a:srgbClr val="000000">
                      <a:alpha val="43137"/>
                    </a:srgbClr>
                  </a:outerShdw>
                </a:effectLst>
                <a:latin typeface="Calibri" panose="020F0502020204030204" pitchFamily="34" charset="0"/>
              </a:rPr>
              <a:t>.” </a:t>
            </a:r>
            <a:r>
              <a:rPr lang="en-US" sz="2800" i="1" dirty="0">
                <a:solidFill>
                  <a:srgbClr val="2E1700"/>
                </a:solidFill>
                <a:effectLst>
                  <a:outerShdw blurRad="38100" dist="38100" dir="2700000" algn="tl">
                    <a:srgbClr val="000000">
                      <a:alpha val="43137"/>
                    </a:srgbClr>
                  </a:outerShdw>
                </a:effectLst>
                <a:latin typeface="Calibri" panose="020F0502020204030204" pitchFamily="34" charset="0"/>
              </a:rPr>
              <a:t>Life Sketches</a:t>
            </a:r>
            <a:r>
              <a:rPr lang="en-US" sz="2800" dirty="0">
                <a:solidFill>
                  <a:srgbClr val="2E1700"/>
                </a:solidFill>
                <a:effectLst>
                  <a:outerShdw blurRad="38100" dist="38100" dir="2700000" algn="tl">
                    <a:srgbClr val="000000">
                      <a:alpha val="43137"/>
                    </a:srgbClr>
                  </a:outerShdw>
                </a:effectLst>
                <a:latin typeface="Calibri" panose="020F0502020204030204" pitchFamily="34" charset="0"/>
              </a:rPr>
              <a:t>, p. </a:t>
            </a:r>
            <a:r>
              <a:rPr lang="en-US" sz="2800" dirty="0" smtClean="0">
                <a:solidFill>
                  <a:srgbClr val="2E1700"/>
                </a:solidFill>
                <a:effectLst>
                  <a:outerShdw blurRad="38100" dist="38100" dir="2700000" algn="tl">
                    <a:srgbClr val="000000">
                      <a:alpha val="43137"/>
                    </a:srgbClr>
                  </a:outerShdw>
                </a:effectLst>
                <a:latin typeface="Calibri" panose="020F0502020204030204" pitchFamily="34" charset="0"/>
              </a:rPr>
              <a:t>110</a:t>
            </a:r>
            <a:endParaRPr lang="en-US" sz="2800" dirty="0">
              <a:solidFill>
                <a:srgbClr val="2E1700"/>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20245655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582632"/>
            <a:ext cx="8686800" cy="3970318"/>
          </a:xfrm>
          <a:prstGeom prst="rect">
            <a:avLst/>
          </a:prstGeom>
          <a:noFill/>
        </p:spPr>
        <p:txBody>
          <a:bodyPr wrap="square" rtlCol="0">
            <a:spAutoFit/>
          </a:bodyPr>
          <a:lstStyle/>
          <a:p>
            <a:r>
              <a:rPr lang="en-US" sz="3600" dirty="0">
                <a:solidFill>
                  <a:srgbClr val="2E1700"/>
                </a:solidFill>
                <a:effectLst>
                  <a:outerShdw blurRad="38100" dist="38100" dir="2700000" algn="tl">
                    <a:srgbClr val="000000">
                      <a:alpha val="43137"/>
                    </a:srgbClr>
                  </a:outerShdw>
                </a:effectLst>
                <a:latin typeface="Calibri" panose="020F0502020204030204" pitchFamily="34" charset="0"/>
              </a:rPr>
              <a:t>“I recommend to you, dear reader, the Word of God as the rule of your faith and practice. By that Word we are to be judged. </a:t>
            </a:r>
            <a:r>
              <a:rPr lang="en-US" sz="3600" u="sng" dirty="0">
                <a:solidFill>
                  <a:srgbClr val="2E1700"/>
                </a:solidFill>
                <a:effectLst>
                  <a:outerShdw blurRad="38100" dist="38100" dir="2700000" algn="tl">
                    <a:srgbClr val="000000">
                      <a:alpha val="43137"/>
                    </a:srgbClr>
                  </a:outerShdw>
                </a:effectLst>
                <a:latin typeface="Calibri" panose="020F0502020204030204" pitchFamily="34" charset="0"/>
              </a:rPr>
              <a:t>God has, in that Word, promised to give visions in the ‘last days’</a:t>
            </a:r>
            <a:r>
              <a:rPr lang="en-US" sz="3600" dirty="0">
                <a:solidFill>
                  <a:srgbClr val="2E1700"/>
                </a:solidFill>
                <a:effectLst>
                  <a:outerShdw blurRad="38100" dist="38100" dir="2700000" algn="tl">
                    <a:srgbClr val="000000">
                      <a:alpha val="43137"/>
                    </a:srgbClr>
                  </a:outerShdw>
                </a:effectLst>
                <a:latin typeface="Calibri" panose="020F0502020204030204" pitchFamily="34" charset="0"/>
              </a:rPr>
              <a:t>; not for a new rule of faith, but for the comfort of His people, and </a:t>
            </a:r>
            <a:r>
              <a:rPr lang="en-US" sz="3600" u="sng" dirty="0">
                <a:solidFill>
                  <a:srgbClr val="2E1700"/>
                </a:solidFill>
                <a:effectLst>
                  <a:outerShdw blurRad="38100" dist="38100" dir="2700000" algn="tl">
                    <a:srgbClr val="000000">
                      <a:alpha val="43137"/>
                    </a:srgbClr>
                  </a:outerShdw>
                </a:effectLst>
                <a:latin typeface="Calibri" panose="020F0502020204030204" pitchFamily="34" charset="0"/>
              </a:rPr>
              <a:t>to correct those who err from Bible truth</a:t>
            </a:r>
            <a:r>
              <a:rPr lang="en-US" sz="3600" dirty="0">
                <a:solidFill>
                  <a:srgbClr val="2E1700"/>
                </a:solidFill>
                <a:effectLst>
                  <a:outerShdw blurRad="38100" dist="38100" dir="2700000" algn="tl">
                    <a:srgbClr val="000000">
                      <a:alpha val="43137"/>
                    </a:srgbClr>
                  </a:outerShdw>
                </a:effectLst>
                <a:latin typeface="Calibri" panose="020F0502020204030204" pitchFamily="34" charset="0"/>
              </a:rPr>
              <a:t>.” </a:t>
            </a:r>
            <a:r>
              <a:rPr lang="en-US" sz="2250" i="1" dirty="0">
                <a:solidFill>
                  <a:srgbClr val="2E1700"/>
                </a:solidFill>
                <a:effectLst>
                  <a:outerShdw blurRad="38100" dist="38100" dir="2700000" algn="tl">
                    <a:srgbClr val="000000">
                      <a:alpha val="43137"/>
                    </a:srgbClr>
                  </a:outerShdw>
                </a:effectLst>
                <a:latin typeface="Calibri" panose="020F0502020204030204" pitchFamily="34" charset="0"/>
              </a:rPr>
              <a:t>Early Writings, </a:t>
            </a:r>
            <a:r>
              <a:rPr lang="en-US" sz="2250" dirty="0">
                <a:solidFill>
                  <a:srgbClr val="2E1700"/>
                </a:solidFill>
                <a:effectLst>
                  <a:outerShdw blurRad="38100" dist="38100" dir="2700000" algn="tl">
                    <a:srgbClr val="000000">
                      <a:alpha val="43137"/>
                    </a:srgbClr>
                  </a:outerShdw>
                </a:effectLst>
                <a:latin typeface="Calibri" panose="020F0502020204030204" pitchFamily="34" charset="0"/>
              </a:rPr>
              <a:t>p. </a:t>
            </a:r>
            <a:r>
              <a:rPr lang="en-US" sz="2250" dirty="0" smtClean="0">
                <a:solidFill>
                  <a:srgbClr val="2E1700"/>
                </a:solidFill>
                <a:effectLst>
                  <a:outerShdw blurRad="38100" dist="38100" dir="2700000" algn="tl">
                    <a:srgbClr val="000000">
                      <a:alpha val="43137"/>
                    </a:srgbClr>
                  </a:outerShdw>
                </a:effectLst>
                <a:latin typeface="Calibri" panose="020F0502020204030204" pitchFamily="34" charset="0"/>
              </a:rPr>
              <a:t>78</a:t>
            </a:r>
            <a:endParaRPr lang="en-US" sz="2250" dirty="0">
              <a:solidFill>
                <a:srgbClr val="2E1700"/>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609035873"/>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71135"/>
            <a:ext cx="8686800" cy="4662815"/>
          </a:xfrm>
          <a:prstGeom prst="rect">
            <a:avLst/>
          </a:prstGeom>
          <a:noFill/>
        </p:spPr>
        <p:txBody>
          <a:bodyPr wrap="square" rtlCol="0">
            <a:spAutoFit/>
          </a:bodyPr>
          <a:lstStyle/>
          <a:p>
            <a:r>
              <a:rPr lang="en-US" sz="3300" dirty="0">
                <a:solidFill>
                  <a:srgbClr val="2E1700"/>
                </a:solidFill>
                <a:effectLst>
                  <a:outerShdw blurRad="38100" dist="38100" dir="2700000" algn="tl">
                    <a:srgbClr val="000000">
                      <a:alpha val="43137"/>
                    </a:srgbClr>
                  </a:outerShdw>
                </a:effectLst>
                <a:latin typeface="Calibri" panose="020F0502020204030204" pitchFamily="34" charset="0"/>
              </a:rPr>
              <a:t>“Again and again these brethren came together to study the Bible, in order that they might know its meaning, and be prepared to teach it with power. When they came to the point in their study where they said, ‘We can do nothing more,’ the Spirit of the Lord would come upon me, I would be taken off in vision, and a clear explanation of the passages we had been studying would be given me . . .” </a:t>
            </a:r>
            <a:r>
              <a:rPr lang="en-US" sz="2800" i="1" dirty="0">
                <a:solidFill>
                  <a:srgbClr val="2E1700"/>
                </a:solidFill>
                <a:effectLst>
                  <a:outerShdw blurRad="38100" dist="38100" dir="2700000" algn="tl">
                    <a:srgbClr val="000000">
                      <a:alpha val="43137"/>
                    </a:srgbClr>
                  </a:outerShdw>
                </a:effectLst>
                <a:latin typeface="Calibri" panose="020F0502020204030204" pitchFamily="34" charset="0"/>
              </a:rPr>
              <a:t>Selected Messages</a:t>
            </a:r>
            <a:r>
              <a:rPr lang="en-US" sz="2800" dirty="0">
                <a:solidFill>
                  <a:srgbClr val="2E1700"/>
                </a:solidFill>
                <a:effectLst>
                  <a:outerShdw blurRad="38100" dist="38100" dir="2700000" algn="tl">
                    <a:srgbClr val="000000">
                      <a:alpha val="43137"/>
                    </a:srgbClr>
                  </a:outerShdw>
                </a:effectLst>
                <a:latin typeface="Calibri" panose="020F0502020204030204" pitchFamily="34" charset="0"/>
              </a:rPr>
              <a:t>, vol. 1, p. </a:t>
            </a:r>
            <a:r>
              <a:rPr lang="en-US" sz="2800" dirty="0" smtClean="0">
                <a:solidFill>
                  <a:srgbClr val="2E1700"/>
                </a:solidFill>
                <a:effectLst>
                  <a:outerShdw blurRad="38100" dist="38100" dir="2700000" algn="tl">
                    <a:srgbClr val="000000">
                      <a:alpha val="43137"/>
                    </a:srgbClr>
                  </a:outerShdw>
                </a:effectLst>
                <a:latin typeface="Calibri" panose="020F0502020204030204" pitchFamily="34" charset="0"/>
              </a:rPr>
              <a:t>206</a:t>
            </a:r>
            <a:endParaRPr lang="en-US" sz="2800" dirty="0">
              <a:solidFill>
                <a:srgbClr val="2E1700"/>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53049967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33435"/>
            <a:ext cx="8686800" cy="4524315"/>
          </a:xfrm>
          <a:prstGeom prst="rect">
            <a:avLst/>
          </a:prstGeom>
          <a:noFill/>
        </p:spPr>
        <p:txBody>
          <a:bodyPr wrap="square" rtlCol="0">
            <a:spAutoFit/>
          </a:bodyPr>
          <a:lstStyle/>
          <a:p>
            <a:r>
              <a:rPr lang="en-US" sz="3600" dirty="0">
                <a:solidFill>
                  <a:srgbClr val="2E1700"/>
                </a:solidFill>
                <a:effectLst>
                  <a:outerShdw blurRad="38100" dist="38100" dir="2700000" algn="tl">
                    <a:srgbClr val="000000">
                      <a:alpha val="43137"/>
                    </a:srgbClr>
                  </a:outerShdw>
                </a:effectLst>
                <a:latin typeface="Calibri" panose="020F0502020204030204" pitchFamily="34" charset="0"/>
              </a:rPr>
              <a:t>“They knew that when not in vision I could not understand these matters, and </a:t>
            </a:r>
            <a:r>
              <a:rPr lang="en-US" sz="3600" u="sng" dirty="0">
                <a:solidFill>
                  <a:srgbClr val="2E1700"/>
                </a:solidFill>
                <a:effectLst>
                  <a:outerShdw blurRad="38100" dist="38100" dir="2700000" algn="tl">
                    <a:srgbClr val="000000">
                      <a:alpha val="43137"/>
                    </a:srgbClr>
                  </a:outerShdw>
                </a:effectLst>
                <a:latin typeface="Calibri" panose="020F0502020204030204" pitchFamily="34" charset="0"/>
              </a:rPr>
              <a:t>they accepted as light direct from heaven the revelations given me</a:t>
            </a:r>
            <a:r>
              <a:rPr lang="en-US" sz="3600" dirty="0">
                <a:solidFill>
                  <a:srgbClr val="2E1700"/>
                </a:solidFill>
                <a:effectLst>
                  <a:outerShdw blurRad="38100" dist="38100" dir="2700000" algn="tl">
                    <a:srgbClr val="000000">
                      <a:alpha val="43137"/>
                    </a:srgbClr>
                  </a:outerShdw>
                </a:effectLst>
                <a:latin typeface="Calibri" panose="020F0502020204030204" pitchFamily="34" charset="0"/>
              </a:rPr>
              <a:t>. The leading points of our faith as we hold them today were firmly established. Point after point was clearly defined, </a:t>
            </a:r>
            <a:r>
              <a:rPr lang="en-US" sz="3600" u="sng" dirty="0">
                <a:solidFill>
                  <a:srgbClr val="2E1700"/>
                </a:solidFill>
                <a:effectLst>
                  <a:outerShdw blurRad="38100" dist="38100" dir="2700000" algn="tl">
                    <a:srgbClr val="000000">
                      <a:alpha val="43137"/>
                    </a:srgbClr>
                  </a:outerShdw>
                </a:effectLst>
                <a:latin typeface="Calibri" panose="020F0502020204030204" pitchFamily="34" charset="0"/>
              </a:rPr>
              <a:t>and all the brethren came into harmony</a:t>
            </a:r>
            <a:r>
              <a:rPr lang="en-US" sz="3600" dirty="0" smtClean="0">
                <a:solidFill>
                  <a:srgbClr val="2E1700"/>
                </a:solidFill>
                <a:effectLst>
                  <a:outerShdw blurRad="38100" dist="38100" dir="2700000" algn="tl">
                    <a:srgbClr val="000000">
                      <a:alpha val="43137"/>
                    </a:srgbClr>
                  </a:outerShdw>
                </a:effectLst>
                <a:latin typeface="Calibri" panose="020F0502020204030204" pitchFamily="34" charset="0"/>
              </a:rPr>
              <a:t>.” </a:t>
            </a:r>
            <a:r>
              <a:rPr lang="en-US" sz="3200" i="1" dirty="0">
                <a:solidFill>
                  <a:srgbClr val="2E1700"/>
                </a:solidFill>
                <a:effectLst>
                  <a:outerShdw blurRad="38100" dist="38100" dir="2700000" algn="tl">
                    <a:srgbClr val="000000">
                      <a:alpha val="43137"/>
                    </a:srgbClr>
                  </a:outerShdw>
                </a:effectLst>
                <a:latin typeface="Calibri" panose="020F0502020204030204" pitchFamily="34" charset="0"/>
              </a:rPr>
              <a:t>This Day With God</a:t>
            </a:r>
            <a:r>
              <a:rPr lang="en-US" sz="3200" dirty="0">
                <a:solidFill>
                  <a:srgbClr val="2E1700"/>
                </a:solidFill>
                <a:effectLst>
                  <a:outerShdw blurRad="38100" dist="38100" dir="2700000" algn="tl">
                    <a:srgbClr val="000000">
                      <a:alpha val="43137"/>
                    </a:srgbClr>
                  </a:outerShdw>
                </a:effectLst>
                <a:latin typeface="Calibri" panose="020F0502020204030204" pitchFamily="34" charset="0"/>
              </a:rPr>
              <a:t>, p. </a:t>
            </a:r>
            <a:r>
              <a:rPr lang="en-US" sz="3200" dirty="0" smtClean="0">
                <a:solidFill>
                  <a:srgbClr val="2E1700"/>
                </a:solidFill>
                <a:effectLst>
                  <a:outerShdw blurRad="38100" dist="38100" dir="2700000" algn="tl">
                    <a:srgbClr val="000000">
                      <a:alpha val="43137"/>
                    </a:srgbClr>
                  </a:outerShdw>
                </a:effectLst>
                <a:latin typeface="Calibri" panose="020F0502020204030204" pitchFamily="34" charset="0"/>
              </a:rPr>
              <a:t>317</a:t>
            </a:r>
            <a:endParaRPr lang="en-US" sz="3200" dirty="0">
              <a:solidFill>
                <a:srgbClr val="2E1700"/>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4029431842"/>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90362"/>
            <a:ext cx="5614988" cy="449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84873"/>
            <a:ext cx="5614988" cy="505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767388" y="333435"/>
            <a:ext cx="3376612" cy="4524315"/>
          </a:xfrm>
          <a:prstGeom prst="rect">
            <a:avLst/>
          </a:prstGeom>
          <a:noFill/>
        </p:spPr>
        <p:txBody>
          <a:bodyPr wrap="square" rtlCol="0">
            <a:spAutoFit/>
          </a:bodyPr>
          <a:lstStyle/>
          <a:p>
            <a:r>
              <a:rPr lang="en-US" sz="3600" dirty="0">
                <a:solidFill>
                  <a:prstClr val="white"/>
                </a:solidFill>
                <a:effectLst>
                  <a:outerShdw blurRad="38100" dist="38100" dir="2700000" algn="tl">
                    <a:srgbClr val="000000">
                      <a:alpha val="43137"/>
                    </a:srgbClr>
                  </a:outerShdw>
                </a:effectLst>
                <a:latin typeface="Calibri" panose="020F0502020204030204" pitchFamily="34" charset="0"/>
              </a:rPr>
              <a:t>Did God give to Ellen White any indication as to whether or not the Eastern Question in Bible Prophecy was </a:t>
            </a:r>
            <a:r>
              <a:rPr lang="en-US" sz="3600" dirty="0" smtClean="0">
                <a:solidFill>
                  <a:prstClr val="white"/>
                </a:solidFill>
                <a:effectLst>
                  <a:outerShdw blurRad="38100" dist="38100" dir="2700000" algn="tl">
                    <a:srgbClr val="000000">
                      <a:alpha val="43137"/>
                    </a:srgbClr>
                  </a:outerShdw>
                </a:effectLst>
                <a:latin typeface="Calibri" panose="020F0502020204030204" pitchFamily="34" charset="0"/>
              </a:rPr>
              <a:t>biblical truth</a:t>
            </a:r>
            <a:r>
              <a:rPr lang="en-US" sz="3600" dirty="0">
                <a:solidFill>
                  <a:prstClr val="white"/>
                </a:solidFill>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20931509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Rectangle 2"/>
          <p:cNvSpPr/>
          <p:nvPr/>
        </p:nvSpPr>
        <p:spPr>
          <a:xfrm>
            <a:off x="-152400" y="614898"/>
            <a:ext cx="5287268" cy="3785652"/>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6000" b="1" dirty="0">
                <a:ln w="50800"/>
                <a:solidFill>
                  <a:prstClr val="white">
                    <a:shade val="50000"/>
                  </a:prstClr>
                </a:solidFill>
                <a:latin typeface="Calibri" panose="020F0502020204030204" pitchFamily="34" charset="0"/>
              </a:rPr>
              <a:t>“to correct those who err from Bible truth</a:t>
            </a:r>
            <a:r>
              <a:rPr lang="en-US" sz="6000" b="1" dirty="0" smtClean="0">
                <a:ln w="50800"/>
                <a:solidFill>
                  <a:prstClr val="white">
                    <a:shade val="50000"/>
                  </a:prstClr>
                </a:solidFill>
                <a:latin typeface="Calibri" panose="020F0502020204030204" pitchFamily="34" charset="0"/>
              </a:rPr>
              <a:t>” </a:t>
            </a:r>
          </a:p>
        </p:txBody>
      </p:sp>
      <p:pic>
        <p:nvPicPr>
          <p:cNvPr id="1026" name="Picture 2" descr="Image result for ellen 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0402" y="0"/>
            <a:ext cx="4023598"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6044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312605"/>
            <a:ext cx="8686800" cy="2554545"/>
          </a:xfrm>
          <a:prstGeom prst="rect">
            <a:avLst/>
          </a:prstGeom>
          <a:noFill/>
        </p:spPr>
        <p:txBody>
          <a:bodyPr wrap="square" rtlCol="0">
            <a:spAutoFit/>
          </a:bodyPr>
          <a:lstStyle/>
          <a:p>
            <a:r>
              <a:rPr lang="en-US" sz="4000" dirty="0">
                <a:solidFill>
                  <a:srgbClr val="2E1700"/>
                </a:solidFill>
                <a:effectLst>
                  <a:outerShdw blurRad="38100" dist="38100" dir="2700000" algn="tl">
                    <a:srgbClr val="000000">
                      <a:alpha val="43137"/>
                    </a:srgbClr>
                  </a:outerShdw>
                </a:effectLst>
                <a:latin typeface="Calibri" panose="020F0502020204030204" pitchFamily="34" charset="0"/>
              </a:rPr>
              <a:t>“There </a:t>
            </a:r>
            <a:r>
              <a:rPr lang="en-US" sz="4000" i="1" u="sng" dirty="0">
                <a:solidFill>
                  <a:srgbClr val="FF0000"/>
                </a:solidFill>
                <a:effectLst>
                  <a:outerShdw blurRad="38100" dist="38100" dir="2700000" algn="tl">
                    <a:srgbClr val="000000">
                      <a:alpha val="43137"/>
                    </a:srgbClr>
                  </a:outerShdw>
                </a:effectLst>
                <a:latin typeface="Calibri" panose="020F0502020204030204" pitchFamily="34" charset="0"/>
              </a:rPr>
              <a:t>must</a:t>
            </a:r>
            <a:r>
              <a:rPr lang="en-US" sz="4000" dirty="0">
                <a:solidFill>
                  <a:srgbClr val="FF0000"/>
                </a:solidFill>
                <a:effectLst>
                  <a:outerShdw blurRad="38100" dist="38100" dir="2700000" algn="tl">
                    <a:srgbClr val="000000">
                      <a:alpha val="43137"/>
                    </a:srgbClr>
                  </a:outerShdw>
                </a:effectLst>
                <a:latin typeface="Calibri" panose="020F0502020204030204" pitchFamily="34" charset="0"/>
              </a:rPr>
              <a:t> </a:t>
            </a:r>
            <a:r>
              <a:rPr lang="en-US" sz="4000" dirty="0">
                <a:solidFill>
                  <a:srgbClr val="2E1700"/>
                </a:solidFill>
                <a:effectLst>
                  <a:outerShdw blurRad="38100" dist="38100" dir="2700000" algn="tl">
                    <a:srgbClr val="000000">
                      <a:alpha val="43137"/>
                    </a:srgbClr>
                  </a:outerShdw>
                </a:effectLst>
                <a:latin typeface="Calibri" panose="020F0502020204030204" pitchFamily="34" charset="0"/>
              </a:rPr>
              <a:t>be no long discussions, </a:t>
            </a:r>
            <a:r>
              <a:rPr lang="en-US" sz="4000" i="1" u="sng" dirty="0">
                <a:solidFill>
                  <a:srgbClr val="2E1700"/>
                </a:solidFill>
                <a:effectLst>
                  <a:outerShdw blurRad="38100" dist="38100" dir="2700000" algn="tl">
                    <a:srgbClr val="000000">
                      <a:alpha val="43137"/>
                    </a:srgbClr>
                  </a:outerShdw>
                </a:effectLst>
                <a:latin typeface="Calibri" panose="020F0502020204030204" pitchFamily="34" charset="0"/>
              </a:rPr>
              <a:t>no presenting of new theories in regard to prophecies that God has already made </a:t>
            </a:r>
            <a:r>
              <a:rPr lang="en-US" sz="4000" i="1" u="sng" dirty="0">
                <a:solidFill>
                  <a:srgbClr val="FF0000"/>
                </a:solidFill>
                <a:effectLst>
                  <a:outerShdw blurRad="38100" dist="38100" dir="2700000" algn="tl">
                    <a:srgbClr val="000000">
                      <a:alpha val="43137"/>
                    </a:srgbClr>
                  </a:outerShdw>
                </a:effectLst>
                <a:latin typeface="Calibri" panose="020F0502020204030204" pitchFamily="34" charset="0"/>
              </a:rPr>
              <a:t>plain</a:t>
            </a:r>
            <a:r>
              <a:rPr lang="en-US" sz="4000" dirty="0">
                <a:solidFill>
                  <a:srgbClr val="2E1700"/>
                </a:solidFill>
                <a:effectLst>
                  <a:outerShdw blurRad="38100" dist="38100" dir="2700000" algn="tl">
                    <a:srgbClr val="000000">
                      <a:alpha val="43137"/>
                    </a:srgbClr>
                  </a:outerShdw>
                </a:effectLst>
                <a:latin typeface="Calibri" panose="020F0502020204030204" pitchFamily="34" charset="0"/>
              </a:rPr>
              <a:t>.” </a:t>
            </a:r>
            <a:r>
              <a:rPr lang="en-US" sz="4000" dirty="0" smtClean="0">
                <a:solidFill>
                  <a:srgbClr val="2E1700"/>
                </a:solidFill>
                <a:effectLst>
                  <a:outerShdw blurRad="38100" dist="38100" dir="2700000" algn="tl">
                    <a:srgbClr val="000000">
                      <a:alpha val="43137"/>
                    </a:srgbClr>
                  </a:outerShdw>
                </a:effectLst>
                <a:latin typeface="Calibri" panose="020F0502020204030204" pitchFamily="34" charset="0"/>
              </a:rPr>
              <a:t>RH</a:t>
            </a:r>
            <a:r>
              <a:rPr lang="en-US" sz="4000" dirty="0">
                <a:solidFill>
                  <a:srgbClr val="2E1700"/>
                </a:solidFill>
                <a:effectLst>
                  <a:outerShdw blurRad="38100" dist="38100" dir="2700000" algn="tl">
                    <a:srgbClr val="000000">
                      <a:alpha val="43137"/>
                    </a:srgbClr>
                  </a:outerShdw>
                </a:effectLst>
                <a:latin typeface="Calibri" panose="020F0502020204030204" pitchFamily="34" charset="0"/>
              </a:rPr>
              <a:t>, November 27, </a:t>
            </a:r>
            <a:r>
              <a:rPr lang="en-US" sz="4000" dirty="0" smtClean="0">
                <a:solidFill>
                  <a:srgbClr val="2E1700"/>
                </a:solidFill>
                <a:effectLst>
                  <a:outerShdw blurRad="38100" dist="38100" dir="2700000" algn="tl">
                    <a:srgbClr val="000000">
                      <a:alpha val="43137"/>
                    </a:srgbClr>
                  </a:outerShdw>
                </a:effectLst>
                <a:latin typeface="Calibri" panose="020F0502020204030204" pitchFamily="34" charset="0"/>
              </a:rPr>
              <a:t>1900 </a:t>
            </a:r>
            <a:endParaRPr lang="en-US" sz="4000" dirty="0">
              <a:solidFill>
                <a:srgbClr val="2E1700"/>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45767993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514350"/>
            <a:ext cx="3461288" cy="4116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808065"/>
            <a:ext cx="4867275" cy="3897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68869"/>
            <a:ext cx="4876800" cy="439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58673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33350"/>
            <a:ext cx="8686800" cy="2554545"/>
          </a:xfrm>
          <a:prstGeom prst="rect">
            <a:avLst/>
          </a:prstGeom>
          <a:noFill/>
        </p:spPr>
        <p:txBody>
          <a:bodyPr wrap="square" rtlCol="0">
            <a:spAutoFit/>
          </a:bodyPr>
          <a:lstStyle/>
          <a:p>
            <a:r>
              <a:rPr lang="en-US" sz="4000" dirty="0">
                <a:solidFill>
                  <a:srgbClr val="2E1700"/>
                </a:solidFill>
                <a:effectLst>
                  <a:outerShdw blurRad="38100" dist="38100" dir="2700000" algn="tl">
                    <a:srgbClr val="000000">
                      <a:alpha val="43137"/>
                    </a:srgbClr>
                  </a:outerShdw>
                </a:effectLst>
                <a:latin typeface="Calibri" panose="020F0502020204030204" pitchFamily="34" charset="0"/>
              </a:rPr>
              <a:t>“Elder Daniells speaks this evening upon the </a:t>
            </a:r>
            <a:r>
              <a:rPr lang="en-US" sz="4000" b="1" u="sng" dirty="0">
                <a:solidFill>
                  <a:srgbClr val="FF0000"/>
                </a:solidFill>
                <a:effectLst>
                  <a:outerShdw blurRad="38100" dist="38100" dir="2700000" algn="tl">
                    <a:srgbClr val="000000">
                      <a:alpha val="43137"/>
                    </a:srgbClr>
                  </a:outerShdw>
                </a:effectLst>
                <a:latin typeface="Calibri" panose="020F0502020204030204" pitchFamily="34" charset="0"/>
              </a:rPr>
              <a:t>Eastern Question</a:t>
            </a:r>
            <a:r>
              <a:rPr lang="en-US" sz="4000" dirty="0">
                <a:solidFill>
                  <a:srgbClr val="2E1700"/>
                </a:solidFill>
                <a:effectLst>
                  <a:outerShdw blurRad="38100" dist="38100" dir="2700000" algn="tl">
                    <a:srgbClr val="000000">
                      <a:alpha val="43137"/>
                    </a:srgbClr>
                  </a:outerShdw>
                </a:effectLst>
                <a:latin typeface="Calibri" panose="020F0502020204030204" pitchFamily="34" charset="0"/>
              </a:rPr>
              <a:t>. May the Lord give His Holy Spirit to inspire the hearts to make </a:t>
            </a:r>
            <a:r>
              <a:rPr lang="en-US" sz="4000" dirty="0" smtClean="0">
                <a:solidFill>
                  <a:srgbClr val="2E1700"/>
                </a:solidFill>
                <a:effectLst>
                  <a:outerShdw blurRad="38100" dist="38100" dir="2700000" algn="tl">
                    <a:srgbClr val="000000">
                      <a:alpha val="43137"/>
                    </a:srgbClr>
                  </a:outerShdw>
                </a:effectLst>
                <a:latin typeface="Calibri" panose="020F0502020204030204" pitchFamily="34" charset="0"/>
              </a:rPr>
              <a:t>the </a:t>
            </a:r>
            <a:r>
              <a:rPr lang="en-US" sz="4000" b="1" i="1" dirty="0" smtClean="0">
                <a:solidFill>
                  <a:srgbClr val="2E1700"/>
                </a:solidFill>
                <a:effectLst>
                  <a:outerShdw blurRad="38100" dist="38100" dir="2700000" algn="tl">
                    <a:srgbClr val="000000">
                      <a:alpha val="43137"/>
                    </a:srgbClr>
                  </a:outerShdw>
                </a:effectLst>
                <a:latin typeface="Calibri" panose="020F0502020204030204" pitchFamily="34" charset="0"/>
              </a:rPr>
              <a:t>truth</a:t>
            </a:r>
            <a:r>
              <a:rPr lang="en-US" sz="4000" dirty="0" smtClean="0">
                <a:solidFill>
                  <a:srgbClr val="C00000"/>
                </a:solidFill>
                <a:effectLst>
                  <a:outerShdw blurRad="38100" dist="38100" dir="2700000" algn="tl">
                    <a:srgbClr val="000000">
                      <a:alpha val="43137"/>
                    </a:srgbClr>
                  </a:outerShdw>
                </a:effectLst>
                <a:latin typeface="Calibri" panose="020F0502020204030204" pitchFamily="34" charset="0"/>
              </a:rPr>
              <a:t> </a:t>
            </a:r>
            <a:r>
              <a:rPr lang="en-US" sz="4000" b="1" i="1" u="sng" dirty="0">
                <a:solidFill>
                  <a:srgbClr val="FF0000"/>
                </a:solidFill>
                <a:effectLst>
                  <a:outerShdw blurRad="38100" dist="38100" dir="2700000" algn="tl">
                    <a:srgbClr val="000000">
                      <a:alpha val="43137"/>
                    </a:srgbClr>
                  </a:outerShdw>
                </a:effectLst>
                <a:latin typeface="Calibri" panose="020F0502020204030204" pitchFamily="34" charset="0"/>
              </a:rPr>
              <a:t>plain</a:t>
            </a:r>
            <a:r>
              <a:rPr lang="en-US" sz="4000" dirty="0">
                <a:solidFill>
                  <a:srgbClr val="FF0000"/>
                </a:solidFill>
                <a:effectLst>
                  <a:outerShdw blurRad="38100" dist="38100" dir="2700000" algn="tl">
                    <a:srgbClr val="000000">
                      <a:alpha val="43137"/>
                    </a:srgbClr>
                  </a:outerShdw>
                </a:effectLst>
                <a:latin typeface="Calibri" panose="020F0502020204030204" pitchFamily="34" charset="0"/>
              </a:rPr>
              <a:t>.” </a:t>
            </a:r>
            <a:r>
              <a:rPr lang="en-US" sz="3200" dirty="0">
                <a:solidFill>
                  <a:srgbClr val="2E1700"/>
                </a:solidFill>
                <a:effectLst>
                  <a:outerShdw blurRad="38100" dist="38100" dir="2700000" algn="tl">
                    <a:srgbClr val="000000">
                      <a:alpha val="43137"/>
                    </a:srgbClr>
                  </a:outerShdw>
                </a:effectLst>
                <a:latin typeface="Calibri" panose="020F0502020204030204" pitchFamily="34" charset="0"/>
              </a:rPr>
              <a:t>Ms189-Dec. 25, </a:t>
            </a:r>
            <a:r>
              <a:rPr lang="en-US" sz="3200" dirty="0" smtClean="0">
                <a:solidFill>
                  <a:srgbClr val="2E1700"/>
                </a:solidFill>
                <a:effectLst>
                  <a:outerShdw blurRad="38100" dist="38100" dir="2700000" algn="tl">
                    <a:srgbClr val="000000">
                      <a:alpha val="43137"/>
                    </a:srgbClr>
                  </a:outerShdw>
                </a:effectLst>
                <a:latin typeface="Calibri" panose="020F0502020204030204" pitchFamily="34" charset="0"/>
              </a:rPr>
              <a:t>1898</a:t>
            </a:r>
            <a:endParaRPr lang="en-US" sz="3200" dirty="0">
              <a:solidFill>
                <a:srgbClr val="2E1700"/>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29443023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352550"/>
            <a:ext cx="8686800" cy="3447098"/>
          </a:xfrm>
          <a:prstGeom prst="rect">
            <a:avLst/>
          </a:prstGeom>
          <a:noFill/>
        </p:spPr>
        <p:txBody>
          <a:bodyPr wrap="square" rtlCol="0">
            <a:spAutoFit/>
          </a:bodyPr>
          <a:lstStyle/>
          <a:p>
            <a:endParaRPr lang="en-US" sz="3200" dirty="0" smtClean="0">
              <a:solidFill>
                <a:srgbClr val="2E1700"/>
              </a:solidFill>
              <a:effectLst>
                <a:outerShdw blurRad="38100" dist="38100" dir="2700000" algn="tl">
                  <a:srgbClr val="000000">
                    <a:alpha val="43137"/>
                  </a:srgbClr>
                </a:outerShdw>
              </a:effectLst>
              <a:latin typeface="Calibri" panose="020F0502020204030204" pitchFamily="34" charset="0"/>
            </a:endParaRPr>
          </a:p>
          <a:p>
            <a:endParaRPr lang="en-US" sz="3200" dirty="0">
              <a:solidFill>
                <a:srgbClr val="2E1700"/>
              </a:solidFill>
              <a:effectLst>
                <a:outerShdw blurRad="38100" dist="38100" dir="2700000" algn="tl">
                  <a:srgbClr val="000000">
                    <a:alpha val="43137"/>
                  </a:srgbClr>
                </a:outerShdw>
              </a:effectLst>
              <a:latin typeface="Calibri" panose="020F0502020204030204" pitchFamily="34" charset="0"/>
            </a:endParaRPr>
          </a:p>
          <a:p>
            <a:endParaRPr lang="en-US" dirty="0" smtClean="0">
              <a:solidFill>
                <a:srgbClr val="2E1700"/>
              </a:solidFill>
              <a:effectLst>
                <a:outerShdw blurRad="38100" dist="38100" dir="2700000" algn="tl">
                  <a:srgbClr val="000000">
                    <a:alpha val="43137"/>
                  </a:srgbClr>
                </a:outerShdw>
              </a:effectLst>
              <a:latin typeface="Calibri" panose="020F0502020204030204" pitchFamily="34" charset="0"/>
            </a:endParaRPr>
          </a:p>
          <a:p>
            <a:endParaRPr lang="en-US" sz="800" dirty="0">
              <a:solidFill>
                <a:srgbClr val="2E1700"/>
              </a:solidFill>
              <a:effectLst>
                <a:outerShdw blurRad="38100" dist="38100" dir="2700000" algn="tl">
                  <a:srgbClr val="000000">
                    <a:alpha val="43137"/>
                  </a:srgbClr>
                </a:outerShdw>
              </a:effectLst>
              <a:latin typeface="Calibri" panose="020F0502020204030204" pitchFamily="34" charset="0"/>
            </a:endParaRPr>
          </a:p>
          <a:p>
            <a:r>
              <a:rPr lang="en-US" sz="3200" dirty="0" smtClean="0">
                <a:solidFill>
                  <a:srgbClr val="2E1700"/>
                </a:solidFill>
                <a:effectLst>
                  <a:outerShdw blurRad="38100" dist="38100" dir="2700000" algn="tl">
                    <a:srgbClr val="000000">
                      <a:alpha val="43137"/>
                    </a:srgbClr>
                  </a:outerShdw>
                </a:effectLst>
                <a:latin typeface="Calibri" panose="020F0502020204030204" pitchFamily="34" charset="0"/>
              </a:rPr>
              <a:t>God’s </a:t>
            </a:r>
            <a:r>
              <a:rPr lang="en-US" sz="3200" dirty="0">
                <a:solidFill>
                  <a:srgbClr val="2E1700"/>
                </a:solidFill>
                <a:effectLst>
                  <a:outerShdw blurRad="38100" dist="38100" dir="2700000" algn="tl">
                    <a:srgbClr val="000000">
                      <a:alpha val="43137"/>
                    </a:srgbClr>
                  </a:outerShdw>
                </a:effectLst>
                <a:latin typeface="Calibri" panose="020F0502020204030204" pitchFamily="34" charset="0"/>
              </a:rPr>
              <a:t>Holy Spirit could not have made the truth </a:t>
            </a:r>
            <a:r>
              <a:rPr lang="en-US" sz="3200" dirty="0" smtClean="0">
                <a:solidFill>
                  <a:srgbClr val="2E1700"/>
                </a:solidFill>
                <a:effectLst>
                  <a:outerShdw blurRad="38100" dist="38100" dir="2700000" algn="tl">
                    <a:srgbClr val="000000">
                      <a:alpha val="43137"/>
                    </a:srgbClr>
                  </a:outerShdw>
                </a:effectLst>
                <a:latin typeface="Calibri" panose="020F0502020204030204" pitchFamily="34" charset="0"/>
              </a:rPr>
              <a:t>of the </a:t>
            </a:r>
            <a:r>
              <a:rPr lang="en-US" sz="3200" dirty="0">
                <a:solidFill>
                  <a:srgbClr val="FF0000"/>
                </a:solidFill>
                <a:effectLst>
                  <a:outerShdw blurRad="38100" dist="38100" dir="2700000" algn="tl">
                    <a:srgbClr val="000000">
                      <a:alpha val="43137"/>
                    </a:srgbClr>
                  </a:outerShdw>
                </a:effectLst>
                <a:latin typeface="Calibri" panose="020F0502020204030204" pitchFamily="34" charset="0"/>
              </a:rPr>
              <a:t>Eastern Question </a:t>
            </a:r>
            <a:r>
              <a:rPr lang="en-US" sz="3200" i="1" dirty="0" smtClean="0">
                <a:solidFill>
                  <a:srgbClr val="FF0000"/>
                </a:solidFill>
                <a:effectLst>
                  <a:outerShdw blurRad="38100" dist="38100" dir="2700000" algn="tl">
                    <a:srgbClr val="000000">
                      <a:alpha val="43137"/>
                    </a:srgbClr>
                  </a:outerShdw>
                </a:effectLst>
                <a:latin typeface="Calibri" panose="020F0502020204030204" pitchFamily="34" charset="0"/>
              </a:rPr>
              <a:t>plain</a:t>
            </a:r>
            <a:r>
              <a:rPr lang="en-US" sz="3200" dirty="0" smtClean="0">
                <a:solidFill>
                  <a:srgbClr val="FF0000"/>
                </a:solidFill>
                <a:effectLst>
                  <a:outerShdw blurRad="38100" dist="38100" dir="2700000" algn="tl">
                    <a:srgbClr val="000000">
                      <a:alpha val="43137"/>
                    </a:srgbClr>
                  </a:outerShdw>
                </a:effectLst>
                <a:latin typeface="Calibri" panose="020F0502020204030204" pitchFamily="34" charset="0"/>
              </a:rPr>
              <a:t> </a:t>
            </a:r>
            <a:r>
              <a:rPr lang="en-US" sz="3200" dirty="0">
                <a:solidFill>
                  <a:srgbClr val="2E1700"/>
                </a:solidFill>
                <a:effectLst>
                  <a:outerShdw blurRad="38100" dist="38100" dir="2700000" algn="tl">
                    <a:srgbClr val="000000">
                      <a:alpha val="43137"/>
                    </a:srgbClr>
                  </a:outerShdw>
                </a:effectLst>
                <a:latin typeface="Calibri" panose="020F0502020204030204" pitchFamily="34" charset="0"/>
              </a:rPr>
              <a:t>to the hearts of the </a:t>
            </a:r>
            <a:r>
              <a:rPr lang="en-US" sz="3200" dirty="0" smtClean="0">
                <a:solidFill>
                  <a:srgbClr val="2E1700"/>
                </a:solidFill>
                <a:effectLst>
                  <a:outerShdw blurRad="38100" dist="38100" dir="2700000" algn="tl">
                    <a:srgbClr val="000000">
                      <a:alpha val="43137"/>
                    </a:srgbClr>
                  </a:outerShdw>
                </a:effectLst>
                <a:latin typeface="Calibri" panose="020F0502020204030204" pitchFamily="34" charset="0"/>
              </a:rPr>
              <a:t>listeners unless </a:t>
            </a:r>
            <a:r>
              <a:rPr lang="en-US" sz="3200" dirty="0">
                <a:solidFill>
                  <a:srgbClr val="2E1700"/>
                </a:solidFill>
                <a:effectLst>
                  <a:outerShdw blurRad="38100" dist="38100" dir="2700000" algn="tl">
                    <a:srgbClr val="000000">
                      <a:alpha val="43137"/>
                    </a:srgbClr>
                  </a:outerShdw>
                </a:effectLst>
                <a:latin typeface="Calibri" panose="020F0502020204030204" pitchFamily="34" charset="0"/>
              </a:rPr>
              <a:t>it was prophetic truth that God had already made </a:t>
            </a:r>
            <a:r>
              <a:rPr lang="en-US" sz="3200" i="1" dirty="0">
                <a:solidFill>
                  <a:srgbClr val="FF0000"/>
                </a:solidFill>
                <a:effectLst>
                  <a:outerShdw blurRad="38100" dist="38100" dir="2700000" algn="tl">
                    <a:srgbClr val="000000">
                      <a:alpha val="43137"/>
                    </a:srgbClr>
                  </a:outerShdw>
                </a:effectLst>
                <a:latin typeface="Calibri" panose="020F0502020204030204" pitchFamily="34" charset="0"/>
              </a:rPr>
              <a:t>plain</a:t>
            </a:r>
            <a:r>
              <a:rPr lang="en-US" sz="3200" dirty="0">
                <a:solidFill>
                  <a:srgbClr val="C00000"/>
                </a:solidFill>
                <a:effectLst>
                  <a:outerShdw blurRad="38100" dist="38100" dir="2700000" algn="tl">
                    <a:srgbClr val="000000">
                      <a:alpha val="43137"/>
                    </a:srgbClr>
                  </a:outerShdw>
                </a:effectLst>
                <a:latin typeface="Calibri" panose="020F0502020204030204" pitchFamily="34" charset="0"/>
              </a:rPr>
              <a:t> </a:t>
            </a:r>
            <a:r>
              <a:rPr lang="en-US" sz="3200" dirty="0">
                <a:solidFill>
                  <a:srgbClr val="2E1700"/>
                </a:solidFill>
                <a:effectLst>
                  <a:outerShdw blurRad="38100" dist="38100" dir="2700000" algn="tl">
                    <a:srgbClr val="000000">
                      <a:alpha val="43137"/>
                    </a:srgbClr>
                  </a:outerShdw>
                </a:effectLst>
                <a:latin typeface="Calibri" panose="020F0502020204030204" pitchFamily="34" charset="0"/>
              </a:rPr>
              <a:t>to </a:t>
            </a:r>
            <a:r>
              <a:rPr lang="en-US" sz="3200" dirty="0" smtClean="0">
                <a:solidFill>
                  <a:srgbClr val="2E1700"/>
                </a:solidFill>
                <a:effectLst>
                  <a:outerShdw blurRad="38100" dist="38100" dir="2700000" algn="tl">
                    <a:srgbClr val="000000">
                      <a:alpha val="43137"/>
                    </a:srgbClr>
                  </a:outerShdw>
                </a:effectLst>
                <a:latin typeface="Calibri" panose="020F0502020204030204" pitchFamily="34" charset="0"/>
              </a:rPr>
              <a:t>His church.</a:t>
            </a:r>
            <a:endParaRPr lang="en-US" sz="3200" dirty="0">
              <a:solidFill>
                <a:srgbClr val="2E1700"/>
              </a:solidFill>
              <a:effectLst>
                <a:outerShdw blurRad="38100" dist="38100" dir="2700000" algn="tl">
                  <a:srgbClr val="000000">
                    <a:alpha val="43137"/>
                  </a:srgbClr>
                </a:outerShdw>
              </a:effectLst>
              <a:latin typeface="Calibri" panose="020F0502020204030204" pitchFamily="34" charset="0"/>
            </a:endParaRPr>
          </a:p>
        </p:txBody>
      </p:sp>
      <p:sp>
        <p:nvSpPr>
          <p:cNvPr id="5" name="TextBox 4"/>
          <p:cNvSpPr txBox="1"/>
          <p:nvPr/>
        </p:nvSpPr>
        <p:spPr>
          <a:xfrm>
            <a:off x="304800" y="133350"/>
            <a:ext cx="8686800" cy="2554545"/>
          </a:xfrm>
          <a:prstGeom prst="rect">
            <a:avLst/>
          </a:prstGeom>
          <a:noFill/>
        </p:spPr>
        <p:txBody>
          <a:bodyPr wrap="square" rtlCol="0">
            <a:spAutoFit/>
          </a:bodyPr>
          <a:lstStyle/>
          <a:p>
            <a:r>
              <a:rPr lang="en-US" sz="4000" dirty="0">
                <a:solidFill>
                  <a:srgbClr val="2E1700"/>
                </a:solidFill>
                <a:effectLst>
                  <a:outerShdw blurRad="38100" dist="38100" dir="2700000" algn="tl">
                    <a:srgbClr val="000000">
                      <a:alpha val="43137"/>
                    </a:srgbClr>
                  </a:outerShdw>
                </a:effectLst>
                <a:latin typeface="Calibri" panose="020F0502020204030204" pitchFamily="34" charset="0"/>
              </a:rPr>
              <a:t>“Elder Daniells speaks this evening upon the </a:t>
            </a:r>
            <a:r>
              <a:rPr lang="en-US" sz="4000" b="1" u="sng" dirty="0">
                <a:solidFill>
                  <a:srgbClr val="FF0000"/>
                </a:solidFill>
                <a:effectLst>
                  <a:outerShdw blurRad="38100" dist="38100" dir="2700000" algn="tl">
                    <a:srgbClr val="000000">
                      <a:alpha val="43137"/>
                    </a:srgbClr>
                  </a:outerShdw>
                </a:effectLst>
                <a:latin typeface="Calibri" panose="020F0502020204030204" pitchFamily="34" charset="0"/>
              </a:rPr>
              <a:t>Eastern Question</a:t>
            </a:r>
            <a:r>
              <a:rPr lang="en-US" sz="4000" dirty="0">
                <a:solidFill>
                  <a:srgbClr val="2E1700"/>
                </a:solidFill>
                <a:effectLst>
                  <a:outerShdw blurRad="38100" dist="38100" dir="2700000" algn="tl">
                    <a:srgbClr val="000000">
                      <a:alpha val="43137"/>
                    </a:srgbClr>
                  </a:outerShdw>
                </a:effectLst>
                <a:latin typeface="Calibri" panose="020F0502020204030204" pitchFamily="34" charset="0"/>
              </a:rPr>
              <a:t>. May the Lord give His Holy Spirit to inspire the hearts to make </a:t>
            </a:r>
            <a:r>
              <a:rPr lang="en-US" sz="4000" dirty="0" smtClean="0">
                <a:solidFill>
                  <a:srgbClr val="2E1700"/>
                </a:solidFill>
                <a:effectLst>
                  <a:outerShdw blurRad="38100" dist="38100" dir="2700000" algn="tl">
                    <a:srgbClr val="000000">
                      <a:alpha val="43137"/>
                    </a:srgbClr>
                  </a:outerShdw>
                </a:effectLst>
                <a:latin typeface="Calibri" panose="020F0502020204030204" pitchFamily="34" charset="0"/>
              </a:rPr>
              <a:t>the </a:t>
            </a:r>
            <a:r>
              <a:rPr lang="en-US" sz="4000" b="1" i="1" dirty="0" smtClean="0">
                <a:solidFill>
                  <a:srgbClr val="2E1700"/>
                </a:solidFill>
                <a:effectLst>
                  <a:outerShdw blurRad="38100" dist="38100" dir="2700000" algn="tl">
                    <a:srgbClr val="000000">
                      <a:alpha val="43137"/>
                    </a:srgbClr>
                  </a:outerShdw>
                </a:effectLst>
                <a:latin typeface="Calibri" panose="020F0502020204030204" pitchFamily="34" charset="0"/>
              </a:rPr>
              <a:t>truth</a:t>
            </a:r>
            <a:r>
              <a:rPr lang="en-US" sz="4000" dirty="0" smtClean="0">
                <a:solidFill>
                  <a:srgbClr val="2E1700"/>
                </a:solidFill>
                <a:effectLst>
                  <a:outerShdw blurRad="38100" dist="38100" dir="2700000" algn="tl">
                    <a:srgbClr val="000000">
                      <a:alpha val="43137"/>
                    </a:srgbClr>
                  </a:outerShdw>
                </a:effectLst>
                <a:latin typeface="Calibri" panose="020F0502020204030204" pitchFamily="34" charset="0"/>
              </a:rPr>
              <a:t> </a:t>
            </a:r>
            <a:r>
              <a:rPr lang="en-US" sz="4000" b="1" i="1" u="sng" dirty="0" smtClean="0">
                <a:solidFill>
                  <a:srgbClr val="FF0000"/>
                </a:solidFill>
                <a:effectLst>
                  <a:outerShdw blurRad="38100" dist="38100" dir="2700000" algn="tl">
                    <a:srgbClr val="000000">
                      <a:alpha val="43137"/>
                    </a:srgbClr>
                  </a:outerShdw>
                </a:effectLst>
                <a:latin typeface="Calibri" panose="020F0502020204030204" pitchFamily="34" charset="0"/>
              </a:rPr>
              <a:t>plain</a:t>
            </a:r>
            <a:r>
              <a:rPr lang="en-US" sz="4000" dirty="0">
                <a:solidFill>
                  <a:srgbClr val="FF0000"/>
                </a:solidFill>
                <a:effectLst>
                  <a:outerShdw blurRad="38100" dist="38100" dir="2700000" algn="tl">
                    <a:srgbClr val="000000">
                      <a:alpha val="43137"/>
                    </a:srgbClr>
                  </a:outerShdw>
                </a:effectLst>
                <a:latin typeface="Calibri" panose="020F0502020204030204" pitchFamily="34" charset="0"/>
              </a:rPr>
              <a:t>.” </a:t>
            </a:r>
            <a:r>
              <a:rPr lang="en-US" sz="3200" dirty="0">
                <a:solidFill>
                  <a:srgbClr val="2E1700"/>
                </a:solidFill>
                <a:effectLst>
                  <a:outerShdw blurRad="38100" dist="38100" dir="2700000" algn="tl">
                    <a:srgbClr val="000000">
                      <a:alpha val="43137"/>
                    </a:srgbClr>
                  </a:outerShdw>
                </a:effectLst>
                <a:latin typeface="Calibri" panose="020F0502020204030204" pitchFamily="34" charset="0"/>
              </a:rPr>
              <a:t>Ms189-Dec. 25, </a:t>
            </a:r>
            <a:r>
              <a:rPr lang="en-US" sz="3200" dirty="0" smtClean="0">
                <a:solidFill>
                  <a:srgbClr val="2E1700"/>
                </a:solidFill>
                <a:effectLst>
                  <a:outerShdw blurRad="38100" dist="38100" dir="2700000" algn="tl">
                    <a:srgbClr val="000000">
                      <a:alpha val="43137"/>
                    </a:srgbClr>
                  </a:outerShdw>
                </a:effectLst>
                <a:latin typeface="Calibri" panose="020F0502020204030204" pitchFamily="34" charset="0"/>
              </a:rPr>
              <a:t>1898</a:t>
            </a:r>
            <a:endParaRPr lang="en-US" sz="3200" dirty="0">
              <a:solidFill>
                <a:srgbClr val="2E1700"/>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28461478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33350"/>
            <a:ext cx="8686800" cy="5016758"/>
          </a:xfrm>
          <a:prstGeom prst="rect">
            <a:avLst/>
          </a:prstGeom>
          <a:noFill/>
        </p:spPr>
        <p:txBody>
          <a:bodyPr wrap="square" rtlCol="0">
            <a:spAutoFit/>
          </a:bodyPr>
          <a:lstStyle/>
          <a:p>
            <a:r>
              <a:rPr lang="en-US" sz="3200" dirty="0">
                <a:solidFill>
                  <a:srgbClr val="2E1700"/>
                </a:solidFill>
                <a:effectLst>
                  <a:outerShdw blurRad="38100" dist="38100" dir="2700000" algn="tl">
                    <a:srgbClr val="000000">
                      <a:alpha val="43137"/>
                    </a:srgbClr>
                  </a:outerShdw>
                </a:effectLst>
                <a:latin typeface="Calibri" panose="020F0502020204030204" pitchFamily="34" charset="0"/>
              </a:rPr>
              <a:t>“While the people who are anxious for truth have been calling, ‘Watchman, what of the night?’ the answer has been given intelligently, ‘The morning cometh, and also the night.’ </a:t>
            </a:r>
            <a:r>
              <a:rPr lang="en-US" sz="3200" i="1" u="sng" dirty="0">
                <a:solidFill>
                  <a:srgbClr val="2E1700"/>
                </a:solidFill>
                <a:effectLst>
                  <a:outerShdw blurRad="38100" dist="38100" dir="2700000" algn="tl">
                    <a:srgbClr val="000000">
                      <a:alpha val="43137"/>
                    </a:srgbClr>
                  </a:outerShdw>
                </a:effectLst>
                <a:latin typeface="Calibri" panose="020F0502020204030204" pitchFamily="34" charset="0"/>
              </a:rPr>
              <a:t>By a thorough investigation of the prophecies</a:t>
            </a:r>
            <a:r>
              <a:rPr lang="en-US" sz="3200" dirty="0">
                <a:solidFill>
                  <a:srgbClr val="2E1700"/>
                </a:solidFill>
                <a:effectLst>
                  <a:outerShdw blurRad="38100" dist="38100" dir="2700000" algn="tl">
                    <a:srgbClr val="000000">
                      <a:alpha val="43137"/>
                    </a:srgbClr>
                  </a:outerShdw>
                </a:effectLst>
                <a:latin typeface="Calibri" panose="020F0502020204030204" pitchFamily="34" charset="0"/>
              </a:rPr>
              <a:t> we understand where we are in this world's history; and we know for a certainty that the second coming of Christ is near. The result of these investigations must be brought before the world through the press.” </a:t>
            </a:r>
            <a:endParaRPr lang="en-US" sz="3200" dirty="0" smtClean="0">
              <a:solidFill>
                <a:srgbClr val="2E1700"/>
              </a:solidFill>
              <a:effectLst>
                <a:outerShdw blurRad="38100" dist="38100" dir="2700000" algn="tl">
                  <a:srgbClr val="000000">
                    <a:alpha val="43137"/>
                  </a:srgbClr>
                </a:outerShdw>
              </a:effectLst>
              <a:latin typeface="Calibri" panose="020F0502020204030204" pitchFamily="34" charset="0"/>
            </a:endParaRPr>
          </a:p>
          <a:p>
            <a:r>
              <a:rPr lang="en-US" sz="2400" dirty="0" smtClean="0">
                <a:solidFill>
                  <a:srgbClr val="2E1700"/>
                </a:solidFill>
                <a:effectLst>
                  <a:outerShdw blurRad="38100" dist="38100" dir="2700000" algn="tl">
                    <a:srgbClr val="000000">
                      <a:alpha val="43137"/>
                    </a:srgbClr>
                  </a:outerShdw>
                </a:effectLst>
                <a:latin typeface="Calibri" panose="020F0502020204030204" pitchFamily="34" charset="0"/>
              </a:rPr>
              <a:t>4T 592, </a:t>
            </a:r>
            <a:r>
              <a:rPr lang="en-US" sz="2400" dirty="0">
                <a:solidFill>
                  <a:srgbClr val="2E1700"/>
                </a:solidFill>
                <a:effectLst>
                  <a:outerShdw blurRad="38100" dist="38100" dir="2700000" algn="tl">
                    <a:srgbClr val="000000">
                      <a:alpha val="43137"/>
                    </a:srgbClr>
                  </a:outerShdw>
                </a:effectLst>
                <a:latin typeface="Calibri" panose="020F0502020204030204" pitchFamily="34" charset="0"/>
              </a:rPr>
              <a:t>(1881)</a:t>
            </a:r>
          </a:p>
        </p:txBody>
      </p:sp>
    </p:spTree>
    <p:extLst>
      <p:ext uri="{BB962C8B-B14F-4D97-AF65-F5344CB8AC3E}">
        <p14:creationId xmlns:p14="http://schemas.microsoft.com/office/powerpoint/2010/main" val="123255928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465749"/>
            <a:ext cx="8686800" cy="2477601"/>
          </a:xfrm>
          <a:prstGeom prst="rect">
            <a:avLst/>
          </a:prstGeom>
          <a:noFill/>
        </p:spPr>
        <p:txBody>
          <a:bodyPr wrap="square" rtlCol="0">
            <a:spAutoFit/>
          </a:bodyPr>
          <a:lstStyle/>
          <a:p>
            <a:r>
              <a:rPr lang="en-US" sz="3600" dirty="0">
                <a:solidFill>
                  <a:srgbClr val="2E1700"/>
                </a:solidFill>
                <a:effectLst>
                  <a:outerShdw blurRad="38100" dist="38100" dir="2700000" algn="tl">
                    <a:srgbClr val="000000">
                      <a:alpha val="43137"/>
                    </a:srgbClr>
                  </a:outerShdw>
                </a:effectLst>
                <a:latin typeface="Calibri" panose="020F0502020204030204" pitchFamily="34" charset="0"/>
              </a:rPr>
              <a:t>“God used the author [Uriah Smith] of this book [</a:t>
            </a:r>
            <a:r>
              <a:rPr lang="en-US" sz="3600" i="1" dirty="0">
                <a:solidFill>
                  <a:srgbClr val="2E1700"/>
                </a:solidFill>
                <a:effectLst>
                  <a:outerShdw blurRad="38100" dist="38100" dir="2700000" algn="tl">
                    <a:srgbClr val="000000">
                      <a:alpha val="43137"/>
                    </a:srgbClr>
                  </a:outerShdw>
                </a:effectLst>
                <a:latin typeface="Calibri" panose="020F0502020204030204" pitchFamily="34" charset="0"/>
              </a:rPr>
              <a:t>Daniel and the Revelation</a:t>
            </a:r>
            <a:r>
              <a:rPr lang="en-US" sz="3600" dirty="0">
                <a:solidFill>
                  <a:srgbClr val="2E1700"/>
                </a:solidFill>
                <a:effectLst>
                  <a:outerShdw blurRad="38100" dist="38100" dir="2700000" algn="tl">
                    <a:srgbClr val="000000">
                      <a:alpha val="43137"/>
                    </a:srgbClr>
                  </a:outerShdw>
                </a:effectLst>
                <a:latin typeface="Calibri" panose="020F0502020204030204" pitchFamily="34" charset="0"/>
              </a:rPr>
              <a:t>] </a:t>
            </a:r>
            <a:r>
              <a:rPr lang="en-US" sz="3600" i="1" dirty="0">
                <a:solidFill>
                  <a:srgbClr val="FF0000"/>
                </a:solidFill>
                <a:effectLst>
                  <a:outerShdw blurRad="38100" dist="38100" dir="2700000" algn="tl">
                    <a:srgbClr val="000000">
                      <a:alpha val="43137"/>
                    </a:srgbClr>
                  </a:outerShdw>
                </a:effectLst>
                <a:latin typeface="Calibri" panose="020F0502020204030204" pitchFamily="34" charset="0"/>
              </a:rPr>
              <a:t>as a channel </a:t>
            </a:r>
            <a:r>
              <a:rPr lang="en-US" sz="3600" dirty="0">
                <a:solidFill>
                  <a:srgbClr val="2E1700"/>
                </a:solidFill>
                <a:effectLst>
                  <a:outerShdw blurRad="38100" dist="38100" dir="2700000" algn="tl">
                    <a:srgbClr val="000000">
                      <a:alpha val="43137"/>
                    </a:srgbClr>
                  </a:outerShdw>
                </a:effectLst>
                <a:latin typeface="Calibri" panose="020F0502020204030204" pitchFamily="34" charset="0"/>
              </a:rPr>
              <a:t>through which to communicate light to direct minds to the </a:t>
            </a:r>
            <a:r>
              <a:rPr lang="en-US" sz="3600" i="1" dirty="0">
                <a:solidFill>
                  <a:srgbClr val="FF0000"/>
                </a:solidFill>
                <a:effectLst>
                  <a:outerShdw blurRad="38100" dist="38100" dir="2700000" algn="tl">
                    <a:srgbClr val="000000">
                      <a:alpha val="43137"/>
                    </a:srgbClr>
                  </a:outerShdw>
                </a:effectLst>
                <a:latin typeface="Calibri" panose="020F0502020204030204" pitchFamily="34" charset="0"/>
              </a:rPr>
              <a:t>truth</a:t>
            </a:r>
            <a:r>
              <a:rPr lang="en-US" sz="3600" dirty="0">
                <a:solidFill>
                  <a:srgbClr val="2E1700"/>
                </a:solidFill>
                <a:effectLst>
                  <a:outerShdw blurRad="38100" dist="38100" dir="2700000" algn="tl">
                    <a:srgbClr val="000000">
                      <a:alpha val="43137"/>
                    </a:srgbClr>
                  </a:outerShdw>
                </a:effectLst>
                <a:latin typeface="Calibri" panose="020F0502020204030204" pitchFamily="34" charset="0"/>
              </a:rPr>
              <a:t>.” </a:t>
            </a:r>
            <a:r>
              <a:rPr lang="en-US" sz="3600" dirty="0" smtClean="0">
                <a:solidFill>
                  <a:srgbClr val="2E1700"/>
                </a:solidFill>
                <a:effectLst>
                  <a:outerShdw blurRad="38100" dist="38100" dir="2700000" algn="tl">
                    <a:srgbClr val="000000">
                      <a:alpha val="43137"/>
                    </a:srgbClr>
                  </a:outerShdw>
                </a:effectLst>
                <a:latin typeface="Calibri" panose="020F0502020204030204" pitchFamily="34" charset="0"/>
              </a:rPr>
              <a:t>1MR 63</a:t>
            </a:r>
          </a:p>
          <a:p>
            <a:endParaRPr lang="en-US" sz="1100" dirty="0">
              <a:solidFill>
                <a:srgbClr val="2E1700"/>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30912360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57150"/>
            <a:ext cx="8686800" cy="4962897"/>
          </a:xfrm>
          <a:prstGeom prst="rect">
            <a:avLst/>
          </a:prstGeom>
          <a:noFill/>
        </p:spPr>
        <p:txBody>
          <a:bodyPr wrap="square" rtlCol="0">
            <a:spAutoFit/>
          </a:bodyPr>
          <a:lstStyle/>
          <a:p>
            <a:r>
              <a:rPr lang="en-US" sz="3200" dirty="0">
                <a:solidFill>
                  <a:srgbClr val="2E1700"/>
                </a:solidFill>
                <a:effectLst>
                  <a:outerShdw blurRad="38100" dist="38100" dir="2700000" algn="tl">
                    <a:srgbClr val="000000">
                      <a:alpha val="43137"/>
                    </a:srgbClr>
                  </a:outerShdw>
                </a:effectLst>
                <a:latin typeface="Calibri" panose="020F0502020204030204" pitchFamily="34" charset="0"/>
              </a:rPr>
              <a:t>“Elder Daniells speaks this evening upon the </a:t>
            </a:r>
            <a:r>
              <a:rPr lang="en-US" sz="3200" b="1" u="sng" dirty="0">
                <a:solidFill>
                  <a:srgbClr val="FF0000"/>
                </a:solidFill>
                <a:effectLst>
                  <a:outerShdw blurRad="38100" dist="38100" dir="2700000" algn="tl">
                    <a:srgbClr val="000000">
                      <a:alpha val="43137"/>
                    </a:srgbClr>
                  </a:outerShdw>
                </a:effectLst>
                <a:latin typeface="Calibri" panose="020F0502020204030204" pitchFamily="34" charset="0"/>
              </a:rPr>
              <a:t>Eastern Question</a:t>
            </a:r>
            <a:r>
              <a:rPr lang="en-US" sz="3200" dirty="0">
                <a:solidFill>
                  <a:srgbClr val="2E1700"/>
                </a:solidFill>
                <a:effectLst>
                  <a:outerShdw blurRad="38100" dist="38100" dir="2700000" algn="tl">
                    <a:srgbClr val="000000">
                      <a:alpha val="43137"/>
                    </a:srgbClr>
                  </a:outerShdw>
                </a:effectLst>
                <a:latin typeface="Calibri" panose="020F0502020204030204" pitchFamily="34" charset="0"/>
              </a:rPr>
              <a:t>. May the Lord give His Holy Spirit to inspire the hearts to make the </a:t>
            </a:r>
            <a:r>
              <a:rPr lang="en-US" sz="3200" b="1" i="1" u="sng" dirty="0">
                <a:solidFill>
                  <a:srgbClr val="FF0000"/>
                </a:solidFill>
                <a:effectLst>
                  <a:outerShdw blurRad="38100" dist="38100" dir="2700000" algn="tl">
                    <a:srgbClr val="000000">
                      <a:alpha val="43137"/>
                    </a:srgbClr>
                  </a:outerShdw>
                </a:effectLst>
                <a:latin typeface="Calibri" panose="020F0502020204030204" pitchFamily="34" charset="0"/>
              </a:rPr>
              <a:t>truth</a:t>
            </a:r>
            <a:r>
              <a:rPr lang="en-US" sz="3200" dirty="0">
                <a:solidFill>
                  <a:srgbClr val="C00000"/>
                </a:solidFill>
                <a:effectLst>
                  <a:outerShdw blurRad="38100" dist="38100" dir="2700000" algn="tl">
                    <a:srgbClr val="000000">
                      <a:alpha val="43137"/>
                    </a:srgbClr>
                  </a:outerShdw>
                </a:effectLst>
                <a:latin typeface="Calibri" panose="020F0502020204030204" pitchFamily="34" charset="0"/>
              </a:rPr>
              <a:t> </a:t>
            </a:r>
            <a:r>
              <a:rPr lang="en-US" sz="3200" dirty="0">
                <a:solidFill>
                  <a:srgbClr val="2E1700"/>
                </a:solidFill>
                <a:effectLst>
                  <a:outerShdw blurRad="38100" dist="38100" dir="2700000" algn="tl">
                    <a:srgbClr val="000000">
                      <a:alpha val="43137"/>
                    </a:srgbClr>
                  </a:outerShdw>
                </a:effectLst>
                <a:latin typeface="Calibri" panose="020F0502020204030204" pitchFamily="34" charset="0"/>
              </a:rPr>
              <a:t>plain.” Ms189-Dec. 25, </a:t>
            </a:r>
            <a:r>
              <a:rPr lang="en-US" sz="3200" dirty="0" smtClean="0">
                <a:solidFill>
                  <a:srgbClr val="2E1700"/>
                </a:solidFill>
                <a:effectLst>
                  <a:outerShdw blurRad="38100" dist="38100" dir="2700000" algn="tl">
                    <a:srgbClr val="000000">
                      <a:alpha val="43137"/>
                    </a:srgbClr>
                  </a:outerShdw>
                </a:effectLst>
                <a:latin typeface="Calibri" panose="020F0502020204030204" pitchFamily="34" charset="0"/>
              </a:rPr>
              <a:t>1898</a:t>
            </a:r>
            <a:endParaRPr lang="en-US" sz="3200" dirty="0">
              <a:solidFill>
                <a:srgbClr val="2E1700"/>
              </a:solidFill>
              <a:effectLst>
                <a:outerShdw blurRad="38100" dist="38100" dir="2700000" algn="tl">
                  <a:srgbClr val="000000">
                    <a:alpha val="43137"/>
                  </a:srgbClr>
                </a:outerShdw>
              </a:effectLst>
              <a:latin typeface="Calibri" panose="020F0502020204030204" pitchFamily="34" charset="0"/>
            </a:endParaRPr>
          </a:p>
          <a:p>
            <a:endParaRPr lang="en-US" sz="2850" dirty="0" smtClean="0">
              <a:solidFill>
                <a:srgbClr val="2E1700"/>
              </a:solidFill>
              <a:effectLst>
                <a:outerShdw blurRad="38100" dist="38100" dir="2700000" algn="tl">
                  <a:srgbClr val="000000">
                    <a:alpha val="43137"/>
                  </a:srgbClr>
                </a:outerShdw>
              </a:effectLst>
              <a:latin typeface="Calibri" panose="020F0502020204030204" pitchFamily="34" charset="0"/>
            </a:endParaRPr>
          </a:p>
          <a:p>
            <a:r>
              <a:rPr lang="en-US" sz="3200" dirty="0" smtClean="0">
                <a:solidFill>
                  <a:srgbClr val="2E1700"/>
                </a:solidFill>
                <a:effectLst>
                  <a:outerShdw blurRad="38100" dist="38100" dir="2700000" algn="tl">
                    <a:srgbClr val="000000">
                      <a:alpha val="43137"/>
                    </a:srgbClr>
                  </a:outerShdw>
                </a:effectLst>
                <a:latin typeface="Calibri" panose="020F0502020204030204" pitchFamily="34" charset="0"/>
              </a:rPr>
              <a:t>“</a:t>
            </a:r>
            <a:r>
              <a:rPr lang="en-US" sz="3200" dirty="0">
                <a:solidFill>
                  <a:srgbClr val="2E1700"/>
                </a:solidFill>
                <a:effectLst>
                  <a:outerShdw blurRad="38100" dist="38100" dir="2700000" algn="tl">
                    <a:srgbClr val="000000">
                      <a:alpha val="43137"/>
                    </a:srgbClr>
                  </a:outerShdw>
                </a:effectLst>
                <a:latin typeface="Calibri" panose="020F0502020204030204" pitchFamily="34" charset="0"/>
              </a:rPr>
              <a:t>Sunday forenoon Elder Smith spoke upon the </a:t>
            </a:r>
            <a:r>
              <a:rPr lang="en-US" sz="3200" b="1" u="sng" dirty="0">
                <a:solidFill>
                  <a:srgbClr val="FF0000"/>
                </a:solidFill>
                <a:effectLst>
                  <a:outerShdw blurRad="38100" dist="38100" dir="2700000" algn="tl">
                    <a:srgbClr val="000000">
                      <a:alpha val="43137"/>
                    </a:srgbClr>
                  </a:outerShdw>
                </a:effectLst>
                <a:latin typeface="Calibri" panose="020F0502020204030204" pitchFamily="34" charset="0"/>
              </a:rPr>
              <a:t>Eastern Question</a:t>
            </a:r>
            <a:r>
              <a:rPr lang="en-US" sz="3200" dirty="0">
                <a:solidFill>
                  <a:srgbClr val="2E1700"/>
                </a:solidFill>
                <a:effectLst>
                  <a:outerShdw blurRad="38100" dist="38100" dir="2700000" algn="tl">
                    <a:srgbClr val="000000">
                      <a:alpha val="43137"/>
                    </a:srgbClr>
                  </a:outerShdw>
                </a:effectLst>
                <a:latin typeface="Calibri" panose="020F0502020204030204" pitchFamily="34" charset="0"/>
              </a:rPr>
              <a:t>, </a:t>
            </a:r>
            <a:r>
              <a:rPr lang="en-US" sz="3200" dirty="0" smtClean="0">
                <a:solidFill>
                  <a:srgbClr val="2E1700"/>
                </a:solidFill>
                <a:effectLst>
                  <a:outerShdw blurRad="38100" dist="38100" dir="2700000" algn="tl">
                    <a:srgbClr val="000000">
                      <a:alpha val="43137"/>
                    </a:srgbClr>
                  </a:outerShdw>
                </a:effectLst>
                <a:latin typeface="Calibri" panose="020F0502020204030204" pitchFamily="34" charset="0"/>
              </a:rPr>
              <a:t>. . . the </a:t>
            </a:r>
            <a:r>
              <a:rPr lang="en-US" sz="3200" dirty="0">
                <a:solidFill>
                  <a:srgbClr val="2E1700"/>
                </a:solidFill>
                <a:effectLst>
                  <a:outerShdw blurRad="38100" dist="38100" dir="2700000" algn="tl">
                    <a:srgbClr val="000000">
                      <a:alpha val="43137"/>
                    </a:srgbClr>
                  </a:outerShdw>
                </a:effectLst>
                <a:latin typeface="Calibri" panose="020F0502020204030204" pitchFamily="34" charset="0"/>
              </a:rPr>
              <a:t>great day of the meeting </a:t>
            </a:r>
            <a:r>
              <a:rPr lang="en-US" sz="3100" dirty="0">
                <a:solidFill>
                  <a:srgbClr val="2E1700"/>
                </a:solidFill>
                <a:effectLst>
                  <a:outerShdw blurRad="38100" dist="38100" dir="2700000" algn="tl">
                    <a:srgbClr val="000000">
                      <a:alpha val="43137"/>
                    </a:srgbClr>
                  </a:outerShdw>
                </a:effectLst>
                <a:latin typeface="Calibri" panose="020F0502020204030204" pitchFamily="34" charset="0"/>
              </a:rPr>
              <a:t>was over.</a:t>
            </a:r>
            <a:r>
              <a:rPr lang="en-US" sz="1600" dirty="0">
                <a:solidFill>
                  <a:srgbClr val="2E1700"/>
                </a:solidFill>
                <a:effectLst>
                  <a:outerShdw blurRad="38100" dist="38100" dir="2700000" algn="tl">
                    <a:srgbClr val="000000">
                      <a:alpha val="43137"/>
                    </a:srgbClr>
                  </a:outerShdw>
                </a:effectLst>
                <a:latin typeface="Calibri" panose="020F0502020204030204" pitchFamily="34" charset="0"/>
              </a:rPr>
              <a:t> </a:t>
            </a:r>
            <a:r>
              <a:rPr lang="en-US" sz="3100" dirty="0">
                <a:solidFill>
                  <a:srgbClr val="2E1700"/>
                </a:solidFill>
                <a:effectLst>
                  <a:outerShdw blurRad="38100" dist="38100" dir="2700000" algn="tl">
                    <a:srgbClr val="000000">
                      <a:alpha val="43137"/>
                    </a:srgbClr>
                  </a:outerShdw>
                </a:effectLst>
                <a:latin typeface="Calibri" panose="020F0502020204030204" pitchFamily="34" charset="0"/>
              </a:rPr>
              <a:t>Many had listened to the </a:t>
            </a:r>
            <a:r>
              <a:rPr lang="en-US" sz="3200" b="1" i="1" u="sng" dirty="0">
                <a:solidFill>
                  <a:srgbClr val="FF0000"/>
                </a:solidFill>
                <a:effectLst>
                  <a:outerShdw blurRad="38100" dist="38100" dir="2700000" algn="tl">
                    <a:srgbClr val="000000">
                      <a:alpha val="43137"/>
                    </a:srgbClr>
                  </a:outerShdw>
                </a:effectLst>
                <a:latin typeface="Calibri" panose="020F0502020204030204" pitchFamily="34" charset="0"/>
              </a:rPr>
              <a:t>truth</a:t>
            </a:r>
            <a:r>
              <a:rPr lang="en-US" sz="3200" dirty="0">
                <a:solidFill>
                  <a:srgbClr val="2E1700"/>
                </a:solidFill>
                <a:effectLst>
                  <a:outerShdw blurRad="38100" dist="38100" dir="2700000" algn="tl">
                    <a:srgbClr val="000000">
                      <a:alpha val="43137"/>
                    </a:srgbClr>
                  </a:outerShdw>
                </a:effectLst>
                <a:latin typeface="Calibri" panose="020F0502020204030204" pitchFamily="34" charset="0"/>
              </a:rPr>
              <a:t>, and the day of final reckoning will reveal the results of that day’s meeting</a:t>
            </a:r>
            <a:r>
              <a:rPr lang="en-US" sz="3200" dirty="0" smtClean="0">
                <a:solidFill>
                  <a:srgbClr val="2E1700"/>
                </a:solidFill>
                <a:effectLst>
                  <a:outerShdw blurRad="38100" dist="38100" dir="2700000" algn="tl">
                    <a:srgbClr val="000000">
                      <a:alpha val="43137"/>
                    </a:srgbClr>
                  </a:outerShdw>
                </a:effectLst>
                <a:latin typeface="Calibri" panose="020F0502020204030204" pitchFamily="34" charset="0"/>
              </a:rPr>
              <a:t>.” </a:t>
            </a:r>
            <a:r>
              <a:rPr lang="en-US" sz="3200" dirty="0">
                <a:solidFill>
                  <a:srgbClr val="2E1700"/>
                </a:solidFill>
                <a:effectLst>
                  <a:outerShdw blurRad="38100" dist="38100" dir="2700000" algn="tl">
                    <a:srgbClr val="000000">
                      <a:alpha val="43137"/>
                    </a:srgbClr>
                  </a:outerShdw>
                </a:effectLst>
                <a:latin typeface="Calibri" panose="020F0502020204030204" pitchFamily="34" charset="0"/>
              </a:rPr>
              <a:t>Letter 10a, </a:t>
            </a:r>
            <a:r>
              <a:rPr lang="en-US" sz="3200" dirty="0" smtClean="0">
                <a:solidFill>
                  <a:srgbClr val="2E1700"/>
                </a:solidFill>
                <a:effectLst>
                  <a:outerShdw blurRad="38100" dist="38100" dir="2700000" algn="tl">
                    <a:srgbClr val="000000">
                      <a:alpha val="43137"/>
                    </a:srgbClr>
                  </a:outerShdw>
                </a:effectLst>
                <a:latin typeface="Calibri" panose="020F0502020204030204" pitchFamily="34" charset="0"/>
              </a:rPr>
              <a:t>1877</a:t>
            </a:r>
            <a:endParaRPr lang="en-US" sz="3200" dirty="0">
              <a:solidFill>
                <a:srgbClr val="2E1700"/>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45039705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57150"/>
            <a:ext cx="8686800" cy="5170646"/>
          </a:xfrm>
          <a:prstGeom prst="rect">
            <a:avLst/>
          </a:prstGeom>
          <a:noFill/>
        </p:spPr>
        <p:txBody>
          <a:bodyPr wrap="square" rtlCol="0">
            <a:spAutoFit/>
          </a:bodyPr>
          <a:lstStyle/>
          <a:p>
            <a:r>
              <a:rPr lang="en-US" sz="3000" dirty="0">
                <a:solidFill>
                  <a:srgbClr val="2E1700"/>
                </a:solidFill>
                <a:effectLst>
                  <a:outerShdw blurRad="38100" dist="38100" dir="2700000" algn="tl">
                    <a:srgbClr val="000000">
                      <a:alpha val="43137"/>
                    </a:srgbClr>
                  </a:outerShdw>
                </a:effectLst>
                <a:latin typeface="Calibri" panose="020F0502020204030204" pitchFamily="34" charset="0"/>
              </a:rPr>
              <a:t>“Those who are preparing to enter the ministry, who desire to become successful students of the prophecies, will find </a:t>
            </a:r>
            <a:r>
              <a:rPr lang="en-US" sz="3000" i="1" dirty="0">
                <a:solidFill>
                  <a:srgbClr val="2E1700"/>
                </a:solidFill>
                <a:effectLst>
                  <a:outerShdw blurRad="38100" dist="38100" dir="2700000" algn="tl">
                    <a:srgbClr val="000000">
                      <a:alpha val="43137"/>
                    </a:srgbClr>
                  </a:outerShdw>
                </a:effectLst>
                <a:latin typeface="Calibri" panose="020F0502020204030204" pitchFamily="34" charset="0"/>
              </a:rPr>
              <a:t>Daniel and the Revelation</a:t>
            </a:r>
            <a:r>
              <a:rPr lang="en-US" sz="3000" dirty="0">
                <a:solidFill>
                  <a:srgbClr val="2E1700"/>
                </a:solidFill>
                <a:effectLst>
                  <a:outerShdw blurRad="38100" dist="38100" dir="2700000" algn="tl">
                    <a:srgbClr val="000000">
                      <a:alpha val="43137"/>
                    </a:srgbClr>
                  </a:outerShdw>
                </a:effectLst>
                <a:latin typeface="Calibri" panose="020F0502020204030204" pitchFamily="34" charset="0"/>
              </a:rPr>
              <a:t> an invaluable help. They need to understand this book. It speaks of past, present, and future, laying out the path so </a:t>
            </a:r>
            <a:r>
              <a:rPr lang="en-US" sz="3000" b="1" dirty="0">
                <a:solidFill>
                  <a:srgbClr val="FF0000"/>
                </a:solidFill>
                <a:effectLst>
                  <a:outerShdw blurRad="38100" dist="38100" dir="2700000" algn="tl">
                    <a:srgbClr val="000000">
                      <a:alpha val="43137"/>
                    </a:srgbClr>
                  </a:outerShdw>
                </a:effectLst>
                <a:latin typeface="Calibri" panose="020F0502020204030204" pitchFamily="34" charset="0"/>
              </a:rPr>
              <a:t>plainly</a:t>
            </a:r>
            <a:r>
              <a:rPr lang="en-US" sz="3000" dirty="0">
                <a:solidFill>
                  <a:srgbClr val="2E1700"/>
                </a:solidFill>
                <a:effectLst>
                  <a:outerShdw blurRad="38100" dist="38100" dir="2700000" algn="tl">
                    <a:srgbClr val="000000">
                      <a:alpha val="43137"/>
                    </a:srgbClr>
                  </a:outerShdw>
                </a:effectLst>
                <a:latin typeface="Calibri" panose="020F0502020204030204" pitchFamily="34" charset="0"/>
              </a:rPr>
              <a:t> that none need err therein. . . . The great, essential questions which God would have presented to the people are found in </a:t>
            </a:r>
            <a:r>
              <a:rPr lang="en-US" sz="3000" i="1" dirty="0">
                <a:solidFill>
                  <a:srgbClr val="2E1700"/>
                </a:solidFill>
                <a:effectLst>
                  <a:outerShdw blurRad="38100" dist="38100" dir="2700000" algn="tl">
                    <a:srgbClr val="000000">
                      <a:alpha val="43137"/>
                    </a:srgbClr>
                  </a:outerShdw>
                </a:effectLst>
                <a:latin typeface="Calibri" panose="020F0502020204030204" pitchFamily="34" charset="0"/>
              </a:rPr>
              <a:t>Daniel and the Revelation</a:t>
            </a:r>
            <a:r>
              <a:rPr lang="en-US" sz="3000" dirty="0">
                <a:solidFill>
                  <a:srgbClr val="2E1700"/>
                </a:solidFill>
                <a:effectLst>
                  <a:outerShdw blurRad="38100" dist="38100" dir="2700000" algn="tl">
                    <a:srgbClr val="000000">
                      <a:alpha val="43137"/>
                    </a:srgbClr>
                  </a:outerShdw>
                </a:effectLst>
                <a:latin typeface="Calibri" panose="020F0502020204030204" pitchFamily="34" charset="0"/>
              </a:rPr>
              <a:t>. There is found solid, eternal truth for this time. Everyone needs the light and information it contains.” </a:t>
            </a:r>
            <a:r>
              <a:rPr lang="en-US" sz="2000" dirty="0" smtClean="0">
                <a:solidFill>
                  <a:srgbClr val="2E1700"/>
                </a:solidFill>
                <a:effectLst>
                  <a:outerShdw blurRad="38100" dist="38100" dir="2700000" algn="tl">
                    <a:srgbClr val="000000">
                      <a:alpha val="43137"/>
                    </a:srgbClr>
                  </a:outerShdw>
                </a:effectLst>
                <a:latin typeface="Calibri" panose="020F0502020204030204" pitchFamily="34" charset="0"/>
              </a:rPr>
              <a:t>1MR</a:t>
            </a:r>
            <a:r>
              <a:rPr lang="en-US" sz="2000" dirty="0">
                <a:solidFill>
                  <a:srgbClr val="2E1700"/>
                </a:solidFill>
                <a:effectLst>
                  <a:outerShdw blurRad="38100" dist="38100" dir="2700000" algn="tl">
                    <a:srgbClr val="000000">
                      <a:alpha val="43137"/>
                    </a:srgbClr>
                  </a:outerShdw>
                </a:effectLst>
                <a:latin typeface="Calibri" panose="020F0502020204030204" pitchFamily="34" charset="0"/>
              </a:rPr>
              <a:t>, </a:t>
            </a:r>
            <a:r>
              <a:rPr lang="en-US" sz="2000" dirty="0" smtClean="0">
                <a:solidFill>
                  <a:srgbClr val="2E1700"/>
                </a:solidFill>
                <a:effectLst>
                  <a:outerShdw blurRad="38100" dist="38100" dir="2700000" algn="tl">
                    <a:srgbClr val="000000">
                      <a:alpha val="43137"/>
                    </a:srgbClr>
                  </a:outerShdw>
                </a:effectLst>
                <a:latin typeface="Calibri" panose="020F0502020204030204" pitchFamily="34" charset="0"/>
              </a:rPr>
              <a:t>61</a:t>
            </a:r>
            <a:endParaRPr lang="en-US" sz="2000" dirty="0">
              <a:solidFill>
                <a:srgbClr val="2E1700"/>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451771155"/>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61950"/>
            <a:ext cx="8686800" cy="4401205"/>
          </a:xfrm>
          <a:prstGeom prst="rect">
            <a:avLst/>
          </a:prstGeom>
          <a:noFill/>
        </p:spPr>
        <p:txBody>
          <a:bodyPr wrap="square" rtlCol="0">
            <a:spAutoFit/>
          </a:bodyPr>
          <a:lstStyle/>
          <a:p>
            <a:r>
              <a:rPr lang="en-US" sz="4000" dirty="0">
                <a:solidFill>
                  <a:srgbClr val="2E1700"/>
                </a:solidFill>
                <a:effectLst>
                  <a:outerShdw blurRad="38100" dist="38100" dir="2700000" algn="tl">
                    <a:srgbClr val="000000">
                      <a:alpha val="43137"/>
                    </a:srgbClr>
                  </a:outerShdw>
                </a:effectLst>
                <a:latin typeface="Calibri" panose="020F0502020204030204" pitchFamily="34" charset="0"/>
              </a:rPr>
              <a:t>God made the interpretation of Daniel 11:40-45 </a:t>
            </a:r>
            <a:r>
              <a:rPr lang="en-US" sz="4000" dirty="0">
                <a:solidFill>
                  <a:srgbClr val="FF0000"/>
                </a:solidFill>
                <a:effectLst>
                  <a:outerShdw blurRad="38100" dist="38100" dir="2700000" algn="tl">
                    <a:srgbClr val="000000">
                      <a:alpha val="43137"/>
                    </a:srgbClr>
                  </a:outerShdw>
                </a:effectLst>
                <a:latin typeface="Calibri" panose="020F0502020204030204" pitchFamily="34" charset="0"/>
              </a:rPr>
              <a:t>plain</a:t>
            </a:r>
            <a:r>
              <a:rPr lang="en-US" sz="4000" dirty="0">
                <a:solidFill>
                  <a:srgbClr val="2E1700"/>
                </a:solidFill>
                <a:effectLst>
                  <a:outerShdw blurRad="38100" dist="38100" dir="2700000" algn="tl">
                    <a:srgbClr val="000000">
                      <a:alpha val="43137"/>
                    </a:srgbClr>
                  </a:outerShdw>
                </a:effectLst>
                <a:latin typeface="Calibri" panose="020F0502020204030204" pitchFamily="34" charset="0"/>
              </a:rPr>
              <a:t> to our church during that ten-year investigation of the prophecies, when God channeled prophetic light through Uriah Smith as he led that group of “able Bible students” in a thorough investigation of Daniel and Revelation. </a:t>
            </a:r>
          </a:p>
        </p:txBody>
      </p:sp>
    </p:spTree>
    <p:extLst>
      <p:ext uri="{BB962C8B-B14F-4D97-AF65-F5344CB8AC3E}">
        <p14:creationId xmlns:p14="http://schemas.microsoft.com/office/powerpoint/2010/main" val="427249518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133350"/>
            <a:ext cx="8686800" cy="2062103"/>
          </a:xfrm>
          <a:prstGeom prst="rect">
            <a:avLst/>
          </a:prstGeom>
          <a:noFill/>
        </p:spPr>
        <p:txBody>
          <a:bodyPr wrap="square" rtlCol="0">
            <a:spAutoFit/>
          </a:bodyPr>
          <a:lstStyle/>
          <a:p>
            <a:r>
              <a:rPr lang="en-US" sz="3200" dirty="0">
                <a:solidFill>
                  <a:srgbClr val="2E1700"/>
                </a:solidFill>
                <a:effectLst>
                  <a:outerShdw blurRad="38100" dist="38100" dir="2700000" algn="tl">
                    <a:srgbClr val="000000">
                      <a:alpha val="43137"/>
                    </a:srgbClr>
                  </a:outerShdw>
                </a:effectLst>
                <a:latin typeface="Calibri" panose="020F0502020204030204" pitchFamily="34" charset="0"/>
              </a:rPr>
              <a:t>“Elder Daniells speaks this evening upon </a:t>
            </a:r>
            <a:r>
              <a:rPr lang="en-US" sz="3200" dirty="0" smtClean="0">
                <a:solidFill>
                  <a:srgbClr val="2E1700"/>
                </a:solidFill>
                <a:effectLst>
                  <a:outerShdw blurRad="38100" dist="38100" dir="2700000" algn="tl">
                    <a:srgbClr val="000000">
                      <a:alpha val="43137"/>
                    </a:srgbClr>
                  </a:outerShdw>
                </a:effectLst>
                <a:latin typeface="Calibri" panose="020F0502020204030204" pitchFamily="34" charset="0"/>
              </a:rPr>
              <a:t>the </a:t>
            </a:r>
            <a:r>
              <a:rPr lang="en-US" sz="3200" b="1" u="sng" dirty="0" smtClean="0">
                <a:solidFill>
                  <a:srgbClr val="2E1700"/>
                </a:solidFill>
                <a:effectLst>
                  <a:outerShdw blurRad="38100" dist="38100" dir="2700000" algn="tl">
                    <a:srgbClr val="000000">
                      <a:alpha val="43137"/>
                    </a:srgbClr>
                  </a:outerShdw>
                </a:effectLst>
                <a:latin typeface="Calibri" panose="020F0502020204030204" pitchFamily="34" charset="0"/>
              </a:rPr>
              <a:t>Eastern Question</a:t>
            </a:r>
            <a:r>
              <a:rPr lang="en-US" sz="3200" dirty="0" smtClean="0">
                <a:solidFill>
                  <a:srgbClr val="2E1700"/>
                </a:solidFill>
                <a:effectLst>
                  <a:outerShdw blurRad="38100" dist="38100" dir="2700000" algn="tl">
                    <a:srgbClr val="000000">
                      <a:alpha val="43137"/>
                    </a:srgbClr>
                  </a:outerShdw>
                </a:effectLst>
                <a:latin typeface="Calibri" panose="020F0502020204030204" pitchFamily="34" charset="0"/>
              </a:rPr>
              <a:t>. </a:t>
            </a:r>
            <a:r>
              <a:rPr lang="en-US" sz="3200" b="1" u="sng" dirty="0" smtClean="0">
                <a:solidFill>
                  <a:srgbClr val="FF0000"/>
                </a:solidFill>
                <a:effectLst>
                  <a:outerShdw blurRad="38100" dist="38100" dir="2700000" algn="tl">
                    <a:srgbClr val="000000">
                      <a:alpha val="43137"/>
                    </a:srgbClr>
                  </a:outerShdw>
                </a:effectLst>
                <a:latin typeface="Calibri" panose="020F0502020204030204" pitchFamily="34" charset="0"/>
              </a:rPr>
              <a:t>May </a:t>
            </a:r>
            <a:r>
              <a:rPr lang="en-US" sz="3200" b="1" u="sng" dirty="0">
                <a:solidFill>
                  <a:srgbClr val="FF0000"/>
                </a:solidFill>
                <a:effectLst>
                  <a:outerShdw blurRad="38100" dist="38100" dir="2700000" algn="tl">
                    <a:srgbClr val="000000">
                      <a:alpha val="43137"/>
                    </a:srgbClr>
                  </a:outerShdw>
                </a:effectLst>
                <a:latin typeface="Calibri" panose="020F0502020204030204" pitchFamily="34" charset="0"/>
              </a:rPr>
              <a:t>the Lord give His Holy Spirit</a:t>
            </a:r>
            <a:r>
              <a:rPr lang="en-US" sz="3200" b="1" dirty="0">
                <a:solidFill>
                  <a:srgbClr val="2E1700"/>
                </a:solidFill>
                <a:effectLst>
                  <a:outerShdw blurRad="38100" dist="38100" dir="2700000" algn="tl">
                    <a:srgbClr val="000000">
                      <a:alpha val="43137"/>
                    </a:srgbClr>
                  </a:outerShdw>
                </a:effectLst>
                <a:latin typeface="Calibri" panose="020F0502020204030204" pitchFamily="34" charset="0"/>
              </a:rPr>
              <a:t> </a:t>
            </a:r>
            <a:r>
              <a:rPr lang="en-US" sz="3200" dirty="0">
                <a:solidFill>
                  <a:srgbClr val="2E1700"/>
                </a:solidFill>
                <a:effectLst>
                  <a:outerShdw blurRad="38100" dist="38100" dir="2700000" algn="tl">
                    <a:srgbClr val="000000">
                      <a:alpha val="43137"/>
                    </a:srgbClr>
                  </a:outerShdw>
                </a:effectLst>
                <a:latin typeface="Calibri" panose="020F0502020204030204" pitchFamily="34" charset="0"/>
              </a:rPr>
              <a:t>to inspire the hearts to make </a:t>
            </a:r>
            <a:r>
              <a:rPr lang="en-US" sz="3200" dirty="0" smtClean="0">
                <a:solidFill>
                  <a:srgbClr val="2E1700"/>
                </a:solidFill>
                <a:effectLst>
                  <a:outerShdw blurRad="38100" dist="38100" dir="2700000" algn="tl">
                    <a:srgbClr val="000000">
                      <a:alpha val="43137"/>
                    </a:srgbClr>
                  </a:outerShdw>
                </a:effectLst>
                <a:latin typeface="Calibri" panose="020F0502020204030204" pitchFamily="34" charset="0"/>
              </a:rPr>
              <a:t>the </a:t>
            </a:r>
            <a:r>
              <a:rPr lang="en-US" sz="3200" b="1" i="1" dirty="0" smtClean="0">
                <a:solidFill>
                  <a:srgbClr val="2E1700"/>
                </a:solidFill>
                <a:effectLst>
                  <a:outerShdw blurRad="38100" dist="38100" dir="2700000" algn="tl">
                    <a:srgbClr val="000000">
                      <a:alpha val="43137"/>
                    </a:srgbClr>
                  </a:outerShdw>
                </a:effectLst>
                <a:latin typeface="Calibri" panose="020F0502020204030204" pitchFamily="34" charset="0"/>
              </a:rPr>
              <a:t>truth plain</a:t>
            </a:r>
            <a:r>
              <a:rPr lang="en-US" sz="3200" dirty="0" smtClean="0">
                <a:solidFill>
                  <a:srgbClr val="2E1700"/>
                </a:solidFill>
                <a:effectLst>
                  <a:outerShdw blurRad="38100" dist="38100" dir="2700000" algn="tl">
                    <a:srgbClr val="000000">
                      <a:alpha val="43137"/>
                    </a:srgbClr>
                  </a:outerShdw>
                </a:effectLst>
                <a:latin typeface="Calibri" panose="020F0502020204030204" pitchFamily="34" charset="0"/>
              </a:rPr>
              <a:t>.” </a:t>
            </a:r>
            <a:r>
              <a:rPr lang="en-US" sz="3200" dirty="0">
                <a:solidFill>
                  <a:srgbClr val="2E1700"/>
                </a:solidFill>
                <a:effectLst>
                  <a:outerShdw blurRad="38100" dist="38100" dir="2700000" algn="tl">
                    <a:srgbClr val="000000">
                      <a:alpha val="43137"/>
                    </a:srgbClr>
                  </a:outerShdw>
                </a:effectLst>
                <a:latin typeface="Calibri" panose="020F0502020204030204" pitchFamily="34" charset="0"/>
              </a:rPr>
              <a:t>Ms189-Dec. 25, </a:t>
            </a:r>
            <a:r>
              <a:rPr lang="en-US" sz="3200" dirty="0" smtClean="0">
                <a:solidFill>
                  <a:srgbClr val="2E1700"/>
                </a:solidFill>
                <a:effectLst>
                  <a:outerShdw blurRad="38100" dist="38100" dir="2700000" algn="tl">
                    <a:srgbClr val="000000">
                      <a:alpha val="43137"/>
                    </a:srgbClr>
                  </a:outerShdw>
                </a:effectLst>
                <a:latin typeface="Calibri" panose="020F0502020204030204" pitchFamily="34" charset="0"/>
              </a:rPr>
              <a:t>1898</a:t>
            </a:r>
            <a:endParaRPr lang="en-US" sz="3200" dirty="0">
              <a:solidFill>
                <a:srgbClr val="2E1700"/>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371501648"/>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995898"/>
            <a:ext cx="8686800" cy="3939540"/>
          </a:xfrm>
          <a:prstGeom prst="rect">
            <a:avLst/>
          </a:prstGeom>
          <a:noFill/>
        </p:spPr>
        <p:txBody>
          <a:bodyPr wrap="square" rtlCol="0">
            <a:spAutoFit/>
          </a:bodyPr>
          <a:lstStyle/>
          <a:p>
            <a:endParaRPr lang="en-US" sz="3200" dirty="0" smtClean="0">
              <a:solidFill>
                <a:srgbClr val="2E1700"/>
              </a:solidFill>
              <a:effectLst>
                <a:outerShdw blurRad="38100" dist="38100" dir="2700000" algn="tl">
                  <a:srgbClr val="000000">
                    <a:alpha val="43137"/>
                  </a:srgbClr>
                </a:outerShdw>
              </a:effectLst>
              <a:latin typeface="Calibri" panose="020F0502020204030204" pitchFamily="34" charset="0"/>
            </a:endParaRPr>
          </a:p>
          <a:p>
            <a:endParaRPr lang="en-US" sz="3200" dirty="0">
              <a:solidFill>
                <a:srgbClr val="2E1700"/>
              </a:solidFill>
              <a:effectLst>
                <a:outerShdw blurRad="38100" dist="38100" dir="2700000" algn="tl">
                  <a:srgbClr val="000000">
                    <a:alpha val="43137"/>
                  </a:srgbClr>
                </a:outerShdw>
              </a:effectLst>
              <a:latin typeface="Calibri" panose="020F0502020204030204" pitchFamily="34" charset="0"/>
            </a:endParaRPr>
          </a:p>
          <a:p>
            <a:endParaRPr lang="en-US" sz="800" dirty="0" smtClean="0">
              <a:solidFill>
                <a:srgbClr val="2E1700"/>
              </a:solidFill>
              <a:effectLst>
                <a:outerShdw blurRad="38100" dist="38100" dir="2700000" algn="tl">
                  <a:srgbClr val="000000">
                    <a:alpha val="43137"/>
                  </a:srgbClr>
                </a:outerShdw>
              </a:effectLst>
              <a:latin typeface="Calibri" panose="020F0502020204030204" pitchFamily="34" charset="0"/>
            </a:endParaRPr>
          </a:p>
          <a:p>
            <a:endParaRPr lang="en-US" sz="800" dirty="0">
              <a:solidFill>
                <a:srgbClr val="2E1700"/>
              </a:solidFill>
              <a:effectLst>
                <a:outerShdw blurRad="38100" dist="38100" dir="2700000" algn="tl">
                  <a:srgbClr val="000000">
                    <a:alpha val="43137"/>
                  </a:srgbClr>
                </a:outerShdw>
              </a:effectLst>
              <a:latin typeface="Calibri" panose="020F0502020204030204" pitchFamily="34" charset="0"/>
            </a:endParaRPr>
          </a:p>
          <a:p>
            <a:r>
              <a:rPr lang="en-US" sz="3400" dirty="0">
                <a:solidFill>
                  <a:srgbClr val="2E1700"/>
                </a:solidFill>
                <a:effectLst>
                  <a:outerShdw blurRad="38100" dist="38100" dir="2700000" algn="tl">
                    <a:srgbClr val="000000">
                      <a:alpha val="43137"/>
                    </a:srgbClr>
                  </a:outerShdw>
                </a:effectLst>
                <a:latin typeface="Calibri" panose="020F0502020204030204" pitchFamily="34" charset="0"/>
              </a:rPr>
              <a:t>Ellen White would not have prayed for the Holy Spirit to make the truth of the Eastern Question plain to the listeners, unless she knew it was prophetic truth that God had already made plain to His church.</a:t>
            </a:r>
          </a:p>
        </p:txBody>
      </p:sp>
      <p:sp>
        <p:nvSpPr>
          <p:cNvPr id="5" name="TextBox 4"/>
          <p:cNvSpPr txBox="1"/>
          <p:nvPr/>
        </p:nvSpPr>
        <p:spPr>
          <a:xfrm>
            <a:off x="304800" y="133350"/>
            <a:ext cx="8686800" cy="2062103"/>
          </a:xfrm>
          <a:prstGeom prst="rect">
            <a:avLst/>
          </a:prstGeom>
          <a:noFill/>
        </p:spPr>
        <p:txBody>
          <a:bodyPr wrap="square" rtlCol="0">
            <a:spAutoFit/>
          </a:bodyPr>
          <a:lstStyle/>
          <a:p>
            <a:r>
              <a:rPr lang="en-US" sz="3200" dirty="0">
                <a:solidFill>
                  <a:srgbClr val="2E1700"/>
                </a:solidFill>
                <a:effectLst>
                  <a:outerShdw blurRad="38100" dist="38100" dir="2700000" algn="tl">
                    <a:srgbClr val="000000">
                      <a:alpha val="43137"/>
                    </a:srgbClr>
                  </a:outerShdw>
                </a:effectLst>
                <a:latin typeface="Calibri" panose="020F0502020204030204" pitchFamily="34" charset="0"/>
              </a:rPr>
              <a:t>“Elder Daniells speaks this evening upon </a:t>
            </a:r>
            <a:r>
              <a:rPr lang="en-US" sz="3200" dirty="0" smtClean="0">
                <a:solidFill>
                  <a:srgbClr val="2E1700"/>
                </a:solidFill>
                <a:effectLst>
                  <a:outerShdw blurRad="38100" dist="38100" dir="2700000" algn="tl">
                    <a:srgbClr val="000000">
                      <a:alpha val="43137"/>
                    </a:srgbClr>
                  </a:outerShdw>
                </a:effectLst>
                <a:latin typeface="Calibri" panose="020F0502020204030204" pitchFamily="34" charset="0"/>
              </a:rPr>
              <a:t>the </a:t>
            </a:r>
            <a:r>
              <a:rPr lang="en-US" sz="3200" b="1" u="sng" dirty="0" smtClean="0">
                <a:solidFill>
                  <a:srgbClr val="2E1700"/>
                </a:solidFill>
                <a:effectLst>
                  <a:outerShdw blurRad="38100" dist="38100" dir="2700000" algn="tl">
                    <a:srgbClr val="000000">
                      <a:alpha val="43137"/>
                    </a:srgbClr>
                  </a:outerShdw>
                </a:effectLst>
                <a:latin typeface="Calibri" panose="020F0502020204030204" pitchFamily="34" charset="0"/>
              </a:rPr>
              <a:t>Eastern Question</a:t>
            </a:r>
            <a:r>
              <a:rPr lang="en-US" sz="3200" dirty="0" smtClean="0">
                <a:solidFill>
                  <a:srgbClr val="2E1700"/>
                </a:solidFill>
                <a:effectLst>
                  <a:outerShdw blurRad="38100" dist="38100" dir="2700000" algn="tl">
                    <a:srgbClr val="000000">
                      <a:alpha val="43137"/>
                    </a:srgbClr>
                  </a:outerShdw>
                </a:effectLst>
                <a:latin typeface="Calibri" panose="020F0502020204030204" pitchFamily="34" charset="0"/>
              </a:rPr>
              <a:t>. </a:t>
            </a:r>
            <a:r>
              <a:rPr lang="en-US" sz="3200" b="1" u="sng" dirty="0" smtClean="0">
                <a:solidFill>
                  <a:srgbClr val="FF0000"/>
                </a:solidFill>
                <a:effectLst>
                  <a:outerShdw blurRad="38100" dist="38100" dir="2700000" algn="tl">
                    <a:srgbClr val="000000">
                      <a:alpha val="43137"/>
                    </a:srgbClr>
                  </a:outerShdw>
                </a:effectLst>
                <a:latin typeface="Calibri" panose="020F0502020204030204" pitchFamily="34" charset="0"/>
              </a:rPr>
              <a:t>May </a:t>
            </a:r>
            <a:r>
              <a:rPr lang="en-US" sz="3200" b="1" u="sng" dirty="0">
                <a:solidFill>
                  <a:srgbClr val="FF0000"/>
                </a:solidFill>
                <a:effectLst>
                  <a:outerShdw blurRad="38100" dist="38100" dir="2700000" algn="tl">
                    <a:srgbClr val="000000">
                      <a:alpha val="43137"/>
                    </a:srgbClr>
                  </a:outerShdw>
                </a:effectLst>
                <a:latin typeface="Calibri" panose="020F0502020204030204" pitchFamily="34" charset="0"/>
              </a:rPr>
              <a:t>the Lord give His Holy Spirit</a:t>
            </a:r>
            <a:r>
              <a:rPr lang="en-US" sz="3200" b="1" dirty="0">
                <a:solidFill>
                  <a:srgbClr val="2E1700"/>
                </a:solidFill>
                <a:effectLst>
                  <a:outerShdw blurRad="38100" dist="38100" dir="2700000" algn="tl">
                    <a:srgbClr val="000000">
                      <a:alpha val="43137"/>
                    </a:srgbClr>
                  </a:outerShdw>
                </a:effectLst>
                <a:latin typeface="Calibri" panose="020F0502020204030204" pitchFamily="34" charset="0"/>
              </a:rPr>
              <a:t> </a:t>
            </a:r>
            <a:r>
              <a:rPr lang="en-US" sz="3200" dirty="0">
                <a:solidFill>
                  <a:srgbClr val="2E1700"/>
                </a:solidFill>
                <a:effectLst>
                  <a:outerShdw blurRad="38100" dist="38100" dir="2700000" algn="tl">
                    <a:srgbClr val="000000">
                      <a:alpha val="43137"/>
                    </a:srgbClr>
                  </a:outerShdw>
                </a:effectLst>
                <a:latin typeface="Calibri" panose="020F0502020204030204" pitchFamily="34" charset="0"/>
              </a:rPr>
              <a:t>to inspire the hearts to make </a:t>
            </a:r>
            <a:r>
              <a:rPr lang="en-US" sz="3200" dirty="0" smtClean="0">
                <a:solidFill>
                  <a:srgbClr val="2E1700"/>
                </a:solidFill>
                <a:effectLst>
                  <a:outerShdw blurRad="38100" dist="38100" dir="2700000" algn="tl">
                    <a:srgbClr val="000000">
                      <a:alpha val="43137"/>
                    </a:srgbClr>
                  </a:outerShdw>
                </a:effectLst>
                <a:latin typeface="Calibri" panose="020F0502020204030204" pitchFamily="34" charset="0"/>
              </a:rPr>
              <a:t>the </a:t>
            </a:r>
            <a:r>
              <a:rPr lang="en-US" sz="3200" b="1" i="1" dirty="0" smtClean="0">
                <a:solidFill>
                  <a:srgbClr val="2E1700"/>
                </a:solidFill>
                <a:effectLst>
                  <a:outerShdw blurRad="38100" dist="38100" dir="2700000" algn="tl">
                    <a:srgbClr val="000000">
                      <a:alpha val="43137"/>
                    </a:srgbClr>
                  </a:outerShdw>
                </a:effectLst>
                <a:latin typeface="Calibri" panose="020F0502020204030204" pitchFamily="34" charset="0"/>
              </a:rPr>
              <a:t>truth plain</a:t>
            </a:r>
            <a:r>
              <a:rPr lang="en-US" sz="3200" dirty="0" smtClean="0">
                <a:solidFill>
                  <a:srgbClr val="2E1700"/>
                </a:solidFill>
                <a:effectLst>
                  <a:outerShdw blurRad="38100" dist="38100" dir="2700000" algn="tl">
                    <a:srgbClr val="000000">
                      <a:alpha val="43137"/>
                    </a:srgbClr>
                  </a:outerShdw>
                </a:effectLst>
                <a:latin typeface="Calibri" panose="020F0502020204030204" pitchFamily="34" charset="0"/>
              </a:rPr>
              <a:t>.” </a:t>
            </a:r>
            <a:r>
              <a:rPr lang="en-US" sz="3200" dirty="0">
                <a:solidFill>
                  <a:srgbClr val="2E1700"/>
                </a:solidFill>
                <a:effectLst>
                  <a:outerShdw blurRad="38100" dist="38100" dir="2700000" algn="tl">
                    <a:srgbClr val="000000">
                      <a:alpha val="43137"/>
                    </a:srgbClr>
                  </a:outerShdw>
                </a:effectLst>
                <a:latin typeface="Calibri" panose="020F0502020204030204" pitchFamily="34" charset="0"/>
              </a:rPr>
              <a:t>Ms189-Dec. 25, </a:t>
            </a:r>
            <a:r>
              <a:rPr lang="en-US" sz="3200" dirty="0" smtClean="0">
                <a:solidFill>
                  <a:srgbClr val="2E1700"/>
                </a:solidFill>
                <a:effectLst>
                  <a:outerShdw blurRad="38100" dist="38100" dir="2700000" algn="tl">
                    <a:srgbClr val="000000">
                      <a:alpha val="43137"/>
                    </a:srgbClr>
                  </a:outerShdw>
                </a:effectLst>
                <a:latin typeface="Calibri" panose="020F0502020204030204" pitchFamily="34" charset="0"/>
              </a:rPr>
              <a:t>1898</a:t>
            </a:r>
            <a:endParaRPr lang="en-US" sz="3200" dirty="0">
              <a:solidFill>
                <a:srgbClr val="2E1700"/>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75645944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33350"/>
            <a:ext cx="8686800" cy="2308324"/>
          </a:xfrm>
          <a:prstGeom prst="rect">
            <a:avLst/>
          </a:prstGeom>
          <a:noFill/>
        </p:spPr>
        <p:txBody>
          <a:bodyPr wrap="square" rtlCol="0">
            <a:spAutoFit/>
          </a:bodyPr>
          <a:lstStyle/>
          <a:p>
            <a:r>
              <a:rPr lang="en-US" sz="3600" dirty="0" smtClean="0">
                <a:solidFill>
                  <a:srgbClr val="2E1700"/>
                </a:solidFill>
                <a:effectLst>
                  <a:outerShdw blurRad="38100" dist="38100" dir="2700000" algn="tl">
                    <a:srgbClr val="000000">
                      <a:alpha val="43137"/>
                    </a:srgbClr>
                  </a:outerShdw>
                </a:effectLst>
                <a:latin typeface="Calibri" panose="020F0502020204030204" pitchFamily="34" charset="0"/>
              </a:rPr>
              <a:t>Because </a:t>
            </a:r>
            <a:r>
              <a:rPr lang="en-US" sz="3600" dirty="0">
                <a:solidFill>
                  <a:srgbClr val="2E1700"/>
                </a:solidFill>
                <a:effectLst>
                  <a:outerShdw blurRad="38100" dist="38100" dir="2700000" algn="tl">
                    <a:srgbClr val="000000">
                      <a:alpha val="43137"/>
                    </a:srgbClr>
                  </a:outerShdw>
                </a:effectLst>
                <a:latin typeface="Calibri" panose="020F0502020204030204" pitchFamily="34" charset="0"/>
              </a:rPr>
              <a:t>God </a:t>
            </a:r>
            <a:r>
              <a:rPr lang="en-US" sz="3600" dirty="0" smtClean="0">
                <a:solidFill>
                  <a:srgbClr val="2E1700"/>
                </a:solidFill>
                <a:effectLst>
                  <a:outerShdw blurRad="38100" dist="38100" dir="2700000" algn="tl">
                    <a:srgbClr val="000000">
                      <a:alpha val="43137"/>
                    </a:srgbClr>
                  </a:outerShdw>
                </a:effectLst>
                <a:latin typeface="Calibri" panose="020F0502020204030204" pitchFamily="34" charset="0"/>
              </a:rPr>
              <a:t>had indeed already made </a:t>
            </a:r>
            <a:r>
              <a:rPr lang="en-US" sz="3600" dirty="0" smtClean="0">
                <a:solidFill>
                  <a:srgbClr val="FF0000"/>
                </a:solidFill>
                <a:effectLst>
                  <a:outerShdw blurRad="38100" dist="38100" dir="2700000" algn="tl">
                    <a:srgbClr val="000000">
                      <a:alpha val="43137"/>
                    </a:srgbClr>
                  </a:outerShdw>
                </a:effectLst>
                <a:latin typeface="Calibri" panose="020F0502020204030204" pitchFamily="34" charset="0"/>
              </a:rPr>
              <a:t>plain</a:t>
            </a:r>
            <a:r>
              <a:rPr lang="en-US" sz="3600" dirty="0" smtClean="0">
                <a:solidFill>
                  <a:srgbClr val="2E1700"/>
                </a:solidFill>
                <a:effectLst>
                  <a:outerShdw blurRad="38100" dist="38100" dir="2700000" algn="tl">
                    <a:srgbClr val="000000">
                      <a:alpha val="43137"/>
                    </a:srgbClr>
                  </a:outerShdw>
                </a:effectLst>
                <a:latin typeface="Calibri" panose="020F0502020204030204" pitchFamily="34" charset="0"/>
              </a:rPr>
              <a:t> </a:t>
            </a:r>
            <a:r>
              <a:rPr lang="en-US" sz="3600" dirty="0">
                <a:solidFill>
                  <a:srgbClr val="2E1700"/>
                </a:solidFill>
                <a:effectLst>
                  <a:outerShdw blurRad="38100" dist="38100" dir="2700000" algn="tl">
                    <a:srgbClr val="000000">
                      <a:alpha val="43137"/>
                    </a:srgbClr>
                  </a:outerShdw>
                </a:effectLst>
                <a:latin typeface="Calibri" panose="020F0502020204030204" pitchFamily="34" charset="0"/>
              </a:rPr>
              <a:t>the Eastern Question in Bible </a:t>
            </a:r>
            <a:r>
              <a:rPr lang="en-US" sz="3600" dirty="0" smtClean="0">
                <a:solidFill>
                  <a:srgbClr val="2E1700"/>
                </a:solidFill>
                <a:effectLst>
                  <a:outerShdw blurRad="38100" dist="38100" dir="2700000" algn="tl">
                    <a:srgbClr val="000000">
                      <a:alpha val="43137"/>
                    </a:srgbClr>
                  </a:outerShdw>
                </a:effectLst>
                <a:latin typeface="Calibri" panose="020F0502020204030204" pitchFamily="34" charset="0"/>
              </a:rPr>
              <a:t>Prophecy, we </a:t>
            </a:r>
            <a:r>
              <a:rPr lang="en-US" sz="3600" i="1" u="sng" dirty="0" smtClean="0">
                <a:solidFill>
                  <a:srgbClr val="FF0000"/>
                </a:solidFill>
                <a:effectLst>
                  <a:outerShdw blurRad="38100" dist="38100" dir="2700000" algn="tl">
                    <a:srgbClr val="000000">
                      <a:alpha val="43137"/>
                    </a:srgbClr>
                  </a:outerShdw>
                </a:effectLst>
                <a:latin typeface="Calibri" panose="020F0502020204030204" pitchFamily="34" charset="0"/>
              </a:rPr>
              <a:t>must not</a:t>
            </a:r>
            <a:r>
              <a:rPr lang="en-US" sz="3600" i="1" dirty="0" smtClean="0">
                <a:solidFill>
                  <a:srgbClr val="FF0000"/>
                </a:solidFill>
                <a:effectLst>
                  <a:outerShdw blurRad="38100" dist="38100" dir="2700000" algn="tl">
                    <a:srgbClr val="000000">
                      <a:alpha val="43137"/>
                    </a:srgbClr>
                  </a:outerShdw>
                </a:effectLst>
                <a:latin typeface="Calibri" panose="020F0502020204030204" pitchFamily="34" charset="0"/>
              </a:rPr>
              <a:t> </a:t>
            </a:r>
            <a:r>
              <a:rPr lang="en-US" sz="3600" dirty="0" smtClean="0">
                <a:solidFill>
                  <a:srgbClr val="2E1700"/>
                </a:solidFill>
                <a:effectLst>
                  <a:outerShdw blurRad="38100" dist="38100" dir="2700000" algn="tl">
                    <a:srgbClr val="000000">
                      <a:alpha val="43137"/>
                    </a:srgbClr>
                  </a:outerShdw>
                </a:effectLst>
                <a:latin typeface="Calibri" panose="020F0502020204030204" pitchFamily="34" charset="0"/>
              </a:rPr>
              <a:t>present </a:t>
            </a:r>
            <a:r>
              <a:rPr lang="en-US" sz="3600" dirty="0">
                <a:solidFill>
                  <a:srgbClr val="2E1700"/>
                </a:solidFill>
                <a:effectLst>
                  <a:outerShdw blurRad="38100" dist="38100" dir="2700000" algn="tl">
                    <a:srgbClr val="000000">
                      <a:alpha val="43137"/>
                    </a:srgbClr>
                  </a:outerShdw>
                </a:effectLst>
                <a:latin typeface="Calibri" panose="020F0502020204030204" pitchFamily="34" charset="0"/>
              </a:rPr>
              <a:t>new theories on the prophecy of Daniel </a:t>
            </a:r>
            <a:r>
              <a:rPr lang="en-US" sz="3600" dirty="0" smtClean="0">
                <a:solidFill>
                  <a:srgbClr val="2E1700"/>
                </a:solidFill>
                <a:effectLst>
                  <a:outerShdw blurRad="38100" dist="38100" dir="2700000" algn="tl">
                    <a:srgbClr val="000000">
                      <a:alpha val="43137"/>
                    </a:srgbClr>
                  </a:outerShdw>
                </a:effectLst>
                <a:latin typeface="Calibri" panose="020F0502020204030204" pitchFamily="34" charset="0"/>
              </a:rPr>
              <a:t>11:40-45.</a:t>
            </a:r>
            <a:endParaRPr lang="en-US" sz="3200" dirty="0">
              <a:solidFill>
                <a:srgbClr val="2E1700"/>
              </a:solidFill>
              <a:effectLst>
                <a:outerShdw blurRad="38100" dist="38100" dir="2700000" algn="tl">
                  <a:srgbClr val="000000">
                    <a:alpha val="43137"/>
                  </a:srgbClr>
                </a:outerShdw>
              </a:effectLst>
              <a:latin typeface="Calibri" panose="020F0502020204030204" pitchFamily="34" charset="0"/>
            </a:endParaRPr>
          </a:p>
        </p:txBody>
      </p:sp>
      <p:sp>
        <p:nvSpPr>
          <p:cNvPr id="3" name="TextBox 2"/>
          <p:cNvSpPr txBox="1"/>
          <p:nvPr/>
        </p:nvSpPr>
        <p:spPr>
          <a:xfrm>
            <a:off x="304800" y="2724150"/>
            <a:ext cx="8686800" cy="2123658"/>
          </a:xfrm>
          <a:prstGeom prst="rect">
            <a:avLst/>
          </a:prstGeom>
          <a:noFill/>
        </p:spPr>
        <p:txBody>
          <a:bodyPr wrap="square" rtlCol="0">
            <a:spAutoFit/>
          </a:bodyPr>
          <a:lstStyle/>
          <a:p>
            <a:r>
              <a:rPr lang="en-US" sz="3600" dirty="0">
                <a:solidFill>
                  <a:srgbClr val="2E1700"/>
                </a:solidFill>
                <a:effectLst>
                  <a:outerShdw blurRad="38100" dist="38100" dir="2700000" algn="tl">
                    <a:srgbClr val="000000">
                      <a:alpha val="43137"/>
                    </a:srgbClr>
                  </a:outerShdw>
                </a:effectLst>
                <a:latin typeface="Calibri" panose="020F0502020204030204" pitchFamily="34" charset="0"/>
              </a:rPr>
              <a:t>“There </a:t>
            </a:r>
            <a:r>
              <a:rPr lang="en-US" sz="3600" i="1" u="sng" dirty="0">
                <a:solidFill>
                  <a:srgbClr val="FF0000"/>
                </a:solidFill>
                <a:effectLst>
                  <a:outerShdw blurRad="38100" dist="38100" dir="2700000" algn="tl">
                    <a:srgbClr val="000000">
                      <a:alpha val="43137"/>
                    </a:srgbClr>
                  </a:outerShdw>
                </a:effectLst>
                <a:latin typeface="Calibri" panose="020F0502020204030204" pitchFamily="34" charset="0"/>
              </a:rPr>
              <a:t>must</a:t>
            </a:r>
            <a:r>
              <a:rPr lang="en-US" sz="3600" dirty="0">
                <a:solidFill>
                  <a:srgbClr val="FF0000"/>
                </a:solidFill>
                <a:effectLst>
                  <a:outerShdw blurRad="38100" dist="38100" dir="2700000" algn="tl">
                    <a:srgbClr val="000000">
                      <a:alpha val="43137"/>
                    </a:srgbClr>
                  </a:outerShdw>
                </a:effectLst>
                <a:latin typeface="Calibri" panose="020F0502020204030204" pitchFamily="34" charset="0"/>
              </a:rPr>
              <a:t> </a:t>
            </a:r>
            <a:r>
              <a:rPr lang="en-US" sz="3600" dirty="0">
                <a:solidFill>
                  <a:srgbClr val="2E1700"/>
                </a:solidFill>
                <a:effectLst>
                  <a:outerShdw blurRad="38100" dist="38100" dir="2700000" algn="tl">
                    <a:srgbClr val="000000">
                      <a:alpha val="43137"/>
                    </a:srgbClr>
                  </a:outerShdw>
                </a:effectLst>
                <a:latin typeface="Calibri" panose="020F0502020204030204" pitchFamily="34" charset="0"/>
              </a:rPr>
              <a:t>be no long discussions, </a:t>
            </a:r>
            <a:r>
              <a:rPr lang="en-US" sz="3600" i="1" u="sng" dirty="0">
                <a:solidFill>
                  <a:srgbClr val="2E1700"/>
                </a:solidFill>
                <a:effectLst>
                  <a:outerShdw blurRad="38100" dist="38100" dir="2700000" algn="tl">
                    <a:srgbClr val="000000">
                      <a:alpha val="43137"/>
                    </a:srgbClr>
                  </a:outerShdw>
                </a:effectLst>
                <a:latin typeface="Calibri" panose="020F0502020204030204" pitchFamily="34" charset="0"/>
              </a:rPr>
              <a:t>no presenting of new theories in regard to prophecies that God has already made </a:t>
            </a:r>
            <a:r>
              <a:rPr lang="en-US" sz="3600" i="1" u="sng" dirty="0">
                <a:solidFill>
                  <a:srgbClr val="FF0000"/>
                </a:solidFill>
                <a:effectLst>
                  <a:outerShdw blurRad="38100" dist="38100" dir="2700000" algn="tl">
                    <a:srgbClr val="000000">
                      <a:alpha val="43137"/>
                    </a:srgbClr>
                  </a:outerShdw>
                </a:effectLst>
                <a:latin typeface="Calibri" panose="020F0502020204030204" pitchFamily="34" charset="0"/>
              </a:rPr>
              <a:t>plain</a:t>
            </a:r>
            <a:r>
              <a:rPr lang="en-US" sz="3600" dirty="0">
                <a:solidFill>
                  <a:srgbClr val="2E1700"/>
                </a:solidFill>
                <a:effectLst>
                  <a:outerShdw blurRad="38100" dist="38100" dir="2700000" algn="tl">
                    <a:srgbClr val="000000">
                      <a:alpha val="43137"/>
                    </a:srgbClr>
                  </a:outerShdw>
                </a:effectLst>
                <a:latin typeface="Calibri" panose="020F0502020204030204" pitchFamily="34" charset="0"/>
              </a:rPr>
              <a:t>.” </a:t>
            </a:r>
            <a:r>
              <a:rPr lang="en-US" sz="2400" dirty="0" smtClean="0">
                <a:solidFill>
                  <a:srgbClr val="2E1700"/>
                </a:solidFill>
                <a:effectLst>
                  <a:outerShdw blurRad="38100" dist="38100" dir="2700000" algn="tl">
                    <a:srgbClr val="000000">
                      <a:alpha val="43137"/>
                    </a:srgbClr>
                  </a:outerShdw>
                </a:effectLst>
                <a:latin typeface="Calibri" panose="020F0502020204030204" pitchFamily="34" charset="0"/>
              </a:rPr>
              <a:t>RH</a:t>
            </a:r>
            <a:r>
              <a:rPr lang="en-US" sz="2400" dirty="0">
                <a:solidFill>
                  <a:srgbClr val="2E1700"/>
                </a:solidFill>
                <a:effectLst>
                  <a:outerShdw blurRad="38100" dist="38100" dir="2700000" algn="tl">
                    <a:srgbClr val="000000">
                      <a:alpha val="43137"/>
                    </a:srgbClr>
                  </a:outerShdw>
                </a:effectLst>
                <a:latin typeface="Calibri" panose="020F0502020204030204" pitchFamily="34" charset="0"/>
              </a:rPr>
              <a:t>, November 27, 1900 </a:t>
            </a:r>
            <a:r>
              <a:rPr lang="en-US" sz="2400" dirty="0" smtClean="0">
                <a:solidFill>
                  <a:srgbClr val="2E1700"/>
                </a:solidFill>
                <a:effectLst>
                  <a:outerShdw blurRad="38100" dist="38100" dir="2700000" algn="tl">
                    <a:srgbClr val="000000">
                      <a:alpha val="43137"/>
                    </a:srgbClr>
                  </a:outerShdw>
                </a:effectLst>
                <a:latin typeface="Calibri" panose="020F0502020204030204" pitchFamily="34" charset="0"/>
              </a:rPr>
              <a:t> </a:t>
            </a:r>
            <a:endParaRPr lang="en-US" sz="2400" dirty="0">
              <a:solidFill>
                <a:srgbClr val="2E1700"/>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80693722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57235"/>
            <a:ext cx="8686800" cy="4524315"/>
          </a:xfrm>
          <a:prstGeom prst="rect">
            <a:avLst/>
          </a:prstGeom>
          <a:noFill/>
        </p:spPr>
        <p:txBody>
          <a:bodyPr wrap="square" rtlCol="0">
            <a:spAutoFit/>
          </a:bodyPr>
          <a:lstStyle/>
          <a:p>
            <a:r>
              <a:rPr lang="en-US" sz="3600" dirty="0" smtClean="0">
                <a:solidFill>
                  <a:srgbClr val="2E1700"/>
                </a:solidFill>
                <a:effectLst>
                  <a:outerShdw blurRad="38100" dist="38100" dir="2700000" algn="tl">
                    <a:srgbClr val="000000">
                      <a:alpha val="43137"/>
                    </a:srgbClr>
                  </a:outerShdw>
                </a:effectLst>
                <a:latin typeface="Calibri" panose="020F0502020204030204" pitchFamily="34" charset="0"/>
              </a:rPr>
              <a:t>“The </a:t>
            </a:r>
            <a:r>
              <a:rPr lang="en-US" sz="3600" dirty="0">
                <a:solidFill>
                  <a:srgbClr val="2E1700"/>
                </a:solidFill>
                <a:effectLst>
                  <a:outerShdw blurRad="38100" dist="38100" dir="2700000" algn="tl">
                    <a:srgbClr val="000000">
                      <a:alpha val="43137"/>
                    </a:srgbClr>
                  </a:outerShdw>
                </a:effectLst>
                <a:latin typeface="Calibri" panose="020F0502020204030204" pitchFamily="34" charset="0"/>
              </a:rPr>
              <a:t>evening meeting was largely attended. Elder Smith spoke with great clearness, and many listened with open eyes, ears, and mouths. </a:t>
            </a:r>
            <a:r>
              <a:rPr lang="en-US" sz="3600" u="sng" dirty="0">
                <a:solidFill>
                  <a:srgbClr val="2E1700"/>
                </a:solidFill>
                <a:effectLst>
                  <a:outerShdw blurRad="38100" dist="38100" dir="2700000" algn="tl">
                    <a:srgbClr val="000000">
                      <a:alpha val="43137"/>
                    </a:srgbClr>
                  </a:outerShdw>
                </a:effectLst>
                <a:latin typeface="Calibri" panose="020F0502020204030204" pitchFamily="34" charset="0"/>
              </a:rPr>
              <a:t>The outsiders seemed to be intensely interested in the Eastern question</a:t>
            </a:r>
            <a:r>
              <a:rPr lang="en-US" sz="3600" dirty="0">
                <a:solidFill>
                  <a:srgbClr val="2E1700"/>
                </a:solidFill>
                <a:effectLst>
                  <a:outerShdw blurRad="38100" dist="38100" dir="2700000" algn="tl">
                    <a:srgbClr val="000000">
                      <a:alpha val="43137"/>
                    </a:srgbClr>
                  </a:outerShdw>
                </a:effectLst>
                <a:latin typeface="Calibri" panose="020F0502020204030204" pitchFamily="34" charset="0"/>
              </a:rPr>
              <a:t>. He closed with a very solemn address to those who had not been preparing for these great events in the near future.” </a:t>
            </a:r>
            <a:r>
              <a:rPr lang="en-US" dirty="0">
                <a:solidFill>
                  <a:srgbClr val="2E1700"/>
                </a:solidFill>
                <a:effectLst>
                  <a:outerShdw blurRad="38100" dist="38100" dir="2700000" algn="tl">
                    <a:srgbClr val="000000">
                      <a:alpha val="43137"/>
                    </a:srgbClr>
                  </a:outerShdw>
                </a:effectLst>
                <a:latin typeface="Calibri" panose="020F0502020204030204" pitchFamily="34" charset="0"/>
              </a:rPr>
              <a:t>Letter 55, Aug. 24, </a:t>
            </a:r>
            <a:r>
              <a:rPr lang="en-US" dirty="0" smtClean="0">
                <a:solidFill>
                  <a:srgbClr val="2E1700"/>
                </a:solidFill>
                <a:effectLst>
                  <a:outerShdw blurRad="38100" dist="38100" dir="2700000" algn="tl">
                    <a:srgbClr val="000000">
                      <a:alpha val="43137"/>
                    </a:srgbClr>
                  </a:outerShdw>
                </a:effectLst>
                <a:latin typeface="Calibri" panose="020F0502020204030204" pitchFamily="34" charset="0"/>
              </a:rPr>
              <a:t>1884</a:t>
            </a:r>
            <a:endParaRPr lang="en-US" dirty="0">
              <a:solidFill>
                <a:srgbClr val="2E1700"/>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537258440"/>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846475"/>
            <a:ext cx="8686800" cy="3477875"/>
          </a:xfrm>
          <a:prstGeom prst="rect">
            <a:avLst/>
          </a:prstGeom>
          <a:noFill/>
        </p:spPr>
        <p:txBody>
          <a:bodyPr wrap="square" rtlCol="0">
            <a:spAutoFit/>
          </a:bodyPr>
          <a:lstStyle/>
          <a:p>
            <a:r>
              <a:rPr lang="en-US" sz="4400" dirty="0">
                <a:solidFill>
                  <a:srgbClr val="2E1700"/>
                </a:solidFill>
                <a:effectLst>
                  <a:outerShdw blurRad="38100" dist="38100" dir="2700000" algn="tl">
                    <a:srgbClr val="000000">
                      <a:alpha val="43137"/>
                    </a:srgbClr>
                  </a:outerShdw>
                </a:effectLst>
                <a:latin typeface="Calibri" panose="020F0502020204030204" pitchFamily="34" charset="0"/>
              </a:rPr>
              <a:t>“Elder Daniells speaks this evening upon the </a:t>
            </a:r>
            <a:r>
              <a:rPr lang="en-US" sz="4400" b="1" u="sng" dirty="0">
                <a:solidFill>
                  <a:srgbClr val="FF0000"/>
                </a:solidFill>
                <a:effectLst>
                  <a:outerShdw blurRad="38100" dist="38100" dir="2700000" algn="tl">
                    <a:srgbClr val="000000">
                      <a:alpha val="43137"/>
                    </a:srgbClr>
                  </a:outerShdw>
                </a:effectLst>
                <a:latin typeface="Calibri" panose="020F0502020204030204" pitchFamily="34" charset="0"/>
              </a:rPr>
              <a:t>Eastern Question</a:t>
            </a:r>
            <a:r>
              <a:rPr lang="en-US" sz="4400" dirty="0">
                <a:solidFill>
                  <a:srgbClr val="2E1700"/>
                </a:solidFill>
                <a:effectLst>
                  <a:outerShdw blurRad="38100" dist="38100" dir="2700000" algn="tl">
                    <a:srgbClr val="000000">
                      <a:alpha val="43137"/>
                    </a:srgbClr>
                  </a:outerShdw>
                </a:effectLst>
                <a:latin typeface="Calibri" panose="020F0502020204030204" pitchFamily="34" charset="0"/>
              </a:rPr>
              <a:t>. May the Lord give His Holy Spirit to inspire the hearts to make </a:t>
            </a:r>
            <a:r>
              <a:rPr lang="en-US" sz="4400" dirty="0" smtClean="0">
                <a:solidFill>
                  <a:srgbClr val="2E1700"/>
                </a:solidFill>
                <a:effectLst>
                  <a:outerShdw blurRad="38100" dist="38100" dir="2700000" algn="tl">
                    <a:srgbClr val="000000">
                      <a:alpha val="43137"/>
                    </a:srgbClr>
                  </a:outerShdw>
                </a:effectLst>
                <a:latin typeface="Calibri" panose="020F0502020204030204" pitchFamily="34" charset="0"/>
              </a:rPr>
              <a:t>the </a:t>
            </a:r>
            <a:r>
              <a:rPr lang="en-US" sz="4400" b="1" i="1" dirty="0" smtClean="0">
                <a:solidFill>
                  <a:srgbClr val="2E1700"/>
                </a:solidFill>
                <a:effectLst>
                  <a:outerShdw blurRad="38100" dist="38100" dir="2700000" algn="tl">
                    <a:srgbClr val="000000">
                      <a:alpha val="43137"/>
                    </a:srgbClr>
                  </a:outerShdw>
                </a:effectLst>
                <a:latin typeface="Calibri" panose="020F0502020204030204" pitchFamily="34" charset="0"/>
              </a:rPr>
              <a:t>truth</a:t>
            </a:r>
            <a:r>
              <a:rPr lang="en-US" sz="4400" dirty="0" smtClean="0">
                <a:solidFill>
                  <a:srgbClr val="C00000"/>
                </a:solidFill>
                <a:effectLst>
                  <a:outerShdw blurRad="38100" dist="38100" dir="2700000" algn="tl">
                    <a:srgbClr val="000000">
                      <a:alpha val="43137"/>
                    </a:srgbClr>
                  </a:outerShdw>
                </a:effectLst>
                <a:latin typeface="Calibri" panose="020F0502020204030204" pitchFamily="34" charset="0"/>
              </a:rPr>
              <a:t> </a:t>
            </a:r>
            <a:r>
              <a:rPr lang="en-US" sz="4400" b="1" i="1" u="sng" dirty="0">
                <a:solidFill>
                  <a:srgbClr val="FF0000"/>
                </a:solidFill>
                <a:effectLst>
                  <a:outerShdw blurRad="38100" dist="38100" dir="2700000" algn="tl">
                    <a:srgbClr val="000000">
                      <a:alpha val="43137"/>
                    </a:srgbClr>
                  </a:outerShdw>
                </a:effectLst>
                <a:latin typeface="Calibri" panose="020F0502020204030204" pitchFamily="34" charset="0"/>
              </a:rPr>
              <a:t>plain</a:t>
            </a:r>
            <a:r>
              <a:rPr lang="en-US" sz="4400" dirty="0">
                <a:solidFill>
                  <a:srgbClr val="FF0000"/>
                </a:solidFill>
                <a:effectLst>
                  <a:outerShdw blurRad="38100" dist="38100" dir="2700000" algn="tl">
                    <a:srgbClr val="000000">
                      <a:alpha val="43137"/>
                    </a:srgbClr>
                  </a:outerShdw>
                </a:effectLst>
                <a:latin typeface="Calibri" panose="020F0502020204030204" pitchFamily="34" charset="0"/>
              </a:rPr>
              <a:t>.” </a:t>
            </a:r>
            <a:r>
              <a:rPr lang="en-US" sz="4400" dirty="0">
                <a:solidFill>
                  <a:srgbClr val="2E1700"/>
                </a:solidFill>
                <a:effectLst>
                  <a:outerShdw blurRad="38100" dist="38100" dir="2700000" algn="tl">
                    <a:srgbClr val="000000">
                      <a:alpha val="43137"/>
                    </a:srgbClr>
                  </a:outerShdw>
                </a:effectLst>
                <a:latin typeface="Calibri" panose="020F0502020204030204" pitchFamily="34" charset="0"/>
              </a:rPr>
              <a:t>Ms189-Dec. 25, </a:t>
            </a:r>
            <a:r>
              <a:rPr lang="en-US" sz="4400" dirty="0" smtClean="0">
                <a:solidFill>
                  <a:srgbClr val="2E1700"/>
                </a:solidFill>
                <a:effectLst>
                  <a:outerShdw blurRad="38100" dist="38100" dir="2700000" algn="tl">
                    <a:srgbClr val="000000">
                      <a:alpha val="43137"/>
                    </a:srgbClr>
                  </a:outerShdw>
                </a:effectLst>
                <a:latin typeface="Calibri" panose="020F0502020204030204" pitchFamily="34" charset="0"/>
              </a:rPr>
              <a:t>1898</a:t>
            </a:r>
            <a:endParaRPr lang="en-US" sz="4400" dirty="0">
              <a:solidFill>
                <a:srgbClr val="2E1700"/>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070560772"/>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Rectangle 2"/>
          <p:cNvSpPr/>
          <p:nvPr/>
        </p:nvSpPr>
        <p:spPr>
          <a:xfrm>
            <a:off x="-152400" y="614898"/>
            <a:ext cx="5287268" cy="3785652"/>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6000" b="1" dirty="0">
                <a:ln w="50800"/>
                <a:solidFill>
                  <a:prstClr val="white">
                    <a:shade val="50000"/>
                  </a:prstClr>
                </a:solidFill>
                <a:latin typeface="Calibri" panose="020F0502020204030204" pitchFamily="34" charset="0"/>
              </a:rPr>
              <a:t>“to correct those who err from Bible truth</a:t>
            </a:r>
            <a:r>
              <a:rPr lang="en-US" sz="6000" b="1" dirty="0" smtClean="0">
                <a:ln w="50800"/>
                <a:solidFill>
                  <a:prstClr val="white">
                    <a:shade val="50000"/>
                  </a:prstClr>
                </a:solidFill>
                <a:latin typeface="Calibri" panose="020F0502020204030204" pitchFamily="34" charset="0"/>
              </a:rPr>
              <a:t>” </a:t>
            </a:r>
          </a:p>
        </p:txBody>
      </p:sp>
      <p:pic>
        <p:nvPicPr>
          <p:cNvPr id="1026" name="Picture 2" descr="Image result for ellen 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0402" y="0"/>
            <a:ext cx="4023598"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2857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1406426"/>
            <a:ext cx="8686800" cy="2308324"/>
          </a:xfrm>
          <a:prstGeom prst="rect">
            <a:avLst/>
          </a:prstGeom>
          <a:noFill/>
        </p:spPr>
        <p:txBody>
          <a:bodyPr wrap="square" rtlCol="0">
            <a:spAutoFit/>
          </a:bodyPr>
          <a:lstStyle/>
          <a:p>
            <a:r>
              <a:rPr lang="en-US" sz="3600" dirty="0">
                <a:solidFill>
                  <a:srgbClr val="2E1700"/>
                </a:solidFill>
                <a:effectLst>
                  <a:outerShdw blurRad="38100" dist="38100" dir="2700000" algn="tl">
                    <a:srgbClr val="000000">
                      <a:alpha val="43137"/>
                    </a:srgbClr>
                  </a:outerShdw>
                </a:effectLst>
                <a:latin typeface="Calibri" panose="020F0502020204030204" pitchFamily="34" charset="0"/>
              </a:rPr>
              <a:t>“The very last deception of Satan will be to make of none effect the testimony of the Spirit of God. ‘Where there is no vision, the people perish’”. </a:t>
            </a:r>
            <a:r>
              <a:rPr lang="en-US" sz="3600" dirty="0" smtClean="0">
                <a:solidFill>
                  <a:srgbClr val="2E1700"/>
                </a:solidFill>
                <a:effectLst>
                  <a:outerShdw blurRad="38100" dist="38100" dir="2700000" algn="tl">
                    <a:srgbClr val="000000">
                      <a:alpha val="43137"/>
                    </a:srgbClr>
                  </a:outerShdw>
                </a:effectLst>
                <a:latin typeface="Calibri" panose="020F0502020204030204" pitchFamily="34" charset="0"/>
              </a:rPr>
              <a:t>10MR 311</a:t>
            </a:r>
            <a:endParaRPr lang="en-US" sz="3600" dirty="0">
              <a:solidFill>
                <a:srgbClr val="2E1700"/>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83578816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846475"/>
            <a:ext cx="8686800" cy="3477875"/>
          </a:xfrm>
          <a:prstGeom prst="rect">
            <a:avLst/>
          </a:prstGeom>
          <a:noFill/>
        </p:spPr>
        <p:txBody>
          <a:bodyPr wrap="square" rtlCol="0">
            <a:spAutoFit/>
          </a:bodyPr>
          <a:lstStyle/>
          <a:p>
            <a:r>
              <a:rPr lang="en-US" sz="4400" dirty="0">
                <a:solidFill>
                  <a:srgbClr val="2E1700"/>
                </a:solidFill>
                <a:effectLst>
                  <a:outerShdw blurRad="38100" dist="38100" dir="2700000" algn="tl">
                    <a:srgbClr val="000000">
                      <a:alpha val="43137"/>
                    </a:srgbClr>
                  </a:outerShdw>
                </a:effectLst>
                <a:latin typeface="Calibri" panose="020F0502020204030204" pitchFamily="34" charset="0"/>
              </a:rPr>
              <a:t>“Elder Daniells speaks this evening upon the </a:t>
            </a:r>
            <a:r>
              <a:rPr lang="en-US" sz="4400" b="1" u="sng" dirty="0">
                <a:solidFill>
                  <a:srgbClr val="FF0000"/>
                </a:solidFill>
                <a:effectLst>
                  <a:outerShdw blurRad="38100" dist="38100" dir="2700000" algn="tl">
                    <a:srgbClr val="000000">
                      <a:alpha val="43137"/>
                    </a:srgbClr>
                  </a:outerShdw>
                </a:effectLst>
                <a:latin typeface="Calibri" panose="020F0502020204030204" pitchFamily="34" charset="0"/>
              </a:rPr>
              <a:t>Eastern Question</a:t>
            </a:r>
            <a:r>
              <a:rPr lang="en-US" sz="4400" dirty="0">
                <a:solidFill>
                  <a:srgbClr val="2E1700"/>
                </a:solidFill>
                <a:effectLst>
                  <a:outerShdw blurRad="38100" dist="38100" dir="2700000" algn="tl">
                    <a:srgbClr val="000000">
                      <a:alpha val="43137"/>
                    </a:srgbClr>
                  </a:outerShdw>
                </a:effectLst>
                <a:latin typeface="Calibri" panose="020F0502020204030204" pitchFamily="34" charset="0"/>
              </a:rPr>
              <a:t>. May the Lord give His Holy Spirit to inspire the hearts to make </a:t>
            </a:r>
            <a:r>
              <a:rPr lang="en-US" sz="4400" dirty="0" smtClean="0">
                <a:solidFill>
                  <a:srgbClr val="2E1700"/>
                </a:solidFill>
                <a:effectLst>
                  <a:outerShdw blurRad="38100" dist="38100" dir="2700000" algn="tl">
                    <a:srgbClr val="000000">
                      <a:alpha val="43137"/>
                    </a:srgbClr>
                  </a:outerShdw>
                </a:effectLst>
                <a:latin typeface="Calibri" panose="020F0502020204030204" pitchFamily="34" charset="0"/>
              </a:rPr>
              <a:t>the </a:t>
            </a:r>
            <a:r>
              <a:rPr lang="en-US" sz="4400" b="1" i="1" dirty="0" smtClean="0">
                <a:solidFill>
                  <a:srgbClr val="2E1700"/>
                </a:solidFill>
                <a:effectLst>
                  <a:outerShdw blurRad="38100" dist="38100" dir="2700000" algn="tl">
                    <a:srgbClr val="000000">
                      <a:alpha val="43137"/>
                    </a:srgbClr>
                  </a:outerShdw>
                </a:effectLst>
                <a:latin typeface="Calibri" panose="020F0502020204030204" pitchFamily="34" charset="0"/>
              </a:rPr>
              <a:t>truth</a:t>
            </a:r>
            <a:r>
              <a:rPr lang="en-US" sz="4400" dirty="0" smtClean="0">
                <a:solidFill>
                  <a:srgbClr val="C00000"/>
                </a:solidFill>
                <a:effectLst>
                  <a:outerShdw blurRad="38100" dist="38100" dir="2700000" algn="tl">
                    <a:srgbClr val="000000">
                      <a:alpha val="43137"/>
                    </a:srgbClr>
                  </a:outerShdw>
                </a:effectLst>
                <a:latin typeface="Calibri" panose="020F0502020204030204" pitchFamily="34" charset="0"/>
              </a:rPr>
              <a:t> </a:t>
            </a:r>
            <a:r>
              <a:rPr lang="en-US" sz="4400" b="1" i="1" u="sng" dirty="0">
                <a:solidFill>
                  <a:srgbClr val="FF0000"/>
                </a:solidFill>
                <a:effectLst>
                  <a:outerShdw blurRad="38100" dist="38100" dir="2700000" algn="tl">
                    <a:srgbClr val="000000">
                      <a:alpha val="43137"/>
                    </a:srgbClr>
                  </a:outerShdw>
                </a:effectLst>
                <a:latin typeface="Calibri" panose="020F0502020204030204" pitchFamily="34" charset="0"/>
              </a:rPr>
              <a:t>plain</a:t>
            </a:r>
            <a:r>
              <a:rPr lang="en-US" sz="4400" dirty="0">
                <a:solidFill>
                  <a:srgbClr val="FF0000"/>
                </a:solidFill>
                <a:effectLst>
                  <a:outerShdw blurRad="38100" dist="38100" dir="2700000" algn="tl">
                    <a:srgbClr val="000000">
                      <a:alpha val="43137"/>
                    </a:srgbClr>
                  </a:outerShdw>
                </a:effectLst>
                <a:latin typeface="Calibri" panose="020F0502020204030204" pitchFamily="34" charset="0"/>
              </a:rPr>
              <a:t>.” </a:t>
            </a:r>
            <a:r>
              <a:rPr lang="en-US" sz="4400" dirty="0">
                <a:solidFill>
                  <a:srgbClr val="2E1700"/>
                </a:solidFill>
                <a:effectLst>
                  <a:outerShdw blurRad="38100" dist="38100" dir="2700000" algn="tl">
                    <a:srgbClr val="000000">
                      <a:alpha val="43137"/>
                    </a:srgbClr>
                  </a:outerShdw>
                </a:effectLst>
                <a:latin typeface="Calibri" panose="020F0502020204030204" pitchFamily="34" charset="0"/>
              </a:rPr>
              <a:t>Ms189-Dec. 25, </a:t>
            </a:r>
            <a:r>
              <a:rPr lang="en-US" sz="4400" dirty="0" smtClean="0">
                <a:solidFill>
                  <a:srgbClr val="2E1700"/>
                </a:solidFill>
                <a:effectLst>
                  <a:outerShdw blurRad="38100" dist="38100" dir="2700000" algn="tl">
                    <a:srgbClr val="000000">
                      <a:alpha val="43137"/>
                    </a:srgbClr>
                  </a:outerShdw>
                </a:effectLst>
                <a:latin typeface="Calibri" panose="020F0502020204030204" pitchFamily="34" charset="0"/>
              </a:rPr>
              <a:t>1898</a:t>
            </a:r>
            <a:endParaRPr lang="en-US" sz="4400" dirty="0">
              <a:solidFill>
                <a:srgbClr val="2E1700"/>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89073830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0920_20442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5143500"/>
          </a:xfrm>
          <a:prstGeom prst="rect">
            <a:avLst/>
          </a:prstGeom>
          <a:noFill/>
          <a:ln>
            <a:noFill/>
          </a:ln>
        </p:spPr>
      </p:pic>
    </p:spTree>
    <p:extLst>
      <p:ext uri="{BB962C8B-B14F-4D97-AF65-F5344CB8AC3E}">
        <p14:creationId xmlns:p14="http://schemas.microsoft.com/office/powerpoint/2010/main" val="1885588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esktop\Desktop\boa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6346915" cy="51435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346914" y="767298"/>
            <a:ext cx="2797086" cy="3785652"/>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800" b="1" dirty="0" smtClean="0">
                <a:ln w="50800"/>
                <a:solidFill>
                  <a:srgbClr val="FFC000"/>
                </a:solidFill>
                <a:latin typeface="Calibri" panose="020F0502020204030204" pitchFamily="34" charset="0"/>
              </a:rPr>
              <a:t>Eastern Question on the Golden Princess</a:t>
            </a:r>
            <a:endParaRPr lang="en-US" sz="4800" b="1" cap="none" spc="0" dirty="0">
              <a:ln w="50800"/>
              <a:solidFill>
                <a:srgbClr val="FFC000"/>
              </a:solidFill>
              <a:effectLst/>
              <a:latin typeface="Calibri" panose="020F0502020204030204" pitchFamily="34" charset="0"/>
            </a:endParaRPr>
          </a:p>
        </p:txBody>
      </p:sp>
    </p:spTree>
    <p:extLst>
      <p:ext uri="{BB962C8B-B14F-4D97-AF65-F5344CB8AC3E}">
        <p14:creationId xmlns:p14="http://schemas.microsoft.com/office/powerpoint/2010/main" val="15753953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esktop\Desktop\boa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6346915" cy="51435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346914" y="767298"/>
            <a:ext cx="2797086" cy="3785652"/>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800" b="1" dirty="0" smtClean="0">
                <a:ln w="50800"/>
                <a:solidFill>
                  <a:srgbClr val="FFC000"/>
                </a:solidFill>
              </a:rPr>
              <a:t>Eastern Question on the Golden Princess</a:t>
            </a:r>
            <a:endParaRPr lang="en-US" sz="4800" b="1" dirty="0">
              <a:ln w="50800"/>
              <a:solidFill>
                <a:srgbClr val="FFC000"/>
              </a:solidFill>
            </a:endParaRPr>
          </a:p>
        </p:txBody>
      </p:sp>
    </p:spTree>
    <p:extLst>
      <p:ext uri="{BB962C8B-B14F-4D97-AF65-F5344CB8AC3E}">
        <p14:creationId xmlns:p14="http://schemas.microsoft.com/office/powerpoint/2010/main" val="15753953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1027" name="Picture 3" descr="G:\9 2 2018\F Drive\Church Office\Helena MT\Evangelism\The Middle East Conflict\Images\jer_copy (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415925"/>
            <a:ext cx="3476105" cy="44418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276"/>
          <a:stretch/>
        </p:blipFill>
        <p:spPr bwMode="auto">
          <a:xfrm>
            <a:off x="4572000" y="133350"/>
            <a:ext cx="3736975" cy="485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78675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20181935c"/>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8" y="0"/>
            <a:ext cx="9140825" cy="5143500"/>
          </a:xfrm>
          <a:prstGeom prst="rect">
            <a:avLst/>
          </a:prstGeom>
          <a:noFill/>
          <a:ln>
            <a:noFill/>
          </a:ln>
        </p:spPr>
      </p:pic>
    </p:spTree>
    <p:extLst>
      <p:ext uri="{BB962C8B-B14F-4D97-AF65-F5344CB8AC3E}">
        <p14:creationId xmlns:p14="http://schemas.microsoft.com/office/powerpoint/2010/main" val="41258438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esktop\Desktop\2018-09-24-00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8677" y="0"/>
            <a:ext cx="397452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6547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esktop\Desktop\2018-09-24-00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38100"/>
            <a:ext cx="3959802" cy="512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5825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esktop\Desktop\2018-09-24-0003.jpg"/>
          <p:cNvPicPr>
            <a:picLocks noChangeAspect="1" noChangeArrowheads="1"/>
          </p:cNvPicPr>
          <p:nvPr/>
        </p:nvPicPr>
        <p:blipFill rotWithShape="1">
          <a:blip r:embed="rId2">
            <a:extLst>
              <a:ext uri="{28A0092B-C50C-407E-A947-70E740481C1C}">
                <a14:useLocalDpi xmlns:a14="http://schemas.microsoft.com/office/drawing/2010/main" val="0"/>
              </a:ext>
            </a:extLst>
          </a:blip>
          <a:srcRect t="43866" r="48088" b="38963"/>
          <a:stretch/>
        </p:blipFill>
        <p:spPr bwMode="auto">
          <a:xfrm>
            <a:off x="0" y="590550"/>
            <a:ext cx="9144000" cy="39141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85800" y="2647950"/>
            <a:ext cx="8305800" cy="12192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7807843"/>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per">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Paper">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6045</TotalTime>
  <Words>1367</Words>
  <Application>Microsoft Office PowerPoint</Application>
  <PresentationFormat>On-screen Show (16:9)</PresentationFormat>
  <Paragraphs>65</Paragraphs>
  <Slides>35</Slides>
  <Notes>24</Notes>
  <HiddenSlides>0</HiddenSlides>
  <MMClips>0</MMClips>
  <ScaleCrop>false</ScaleCrop>
  <HeadingPairs>
    <vt:vector size="4" baseType="variant">
      <vt:variant>
        <vt:lpstr>Theme</vt:lpstr>
      </vt:variant>
      <vt:variant>
        <vt:i4>4</vt:i4>
      </vt:variant>
      <vt:variant>
        <vt:lpstr>Slide Titles</vt:lpstr>
      </vt:variant>
      <vt:variant>
        <vt:i4>35</vt:i4>
      </vt:variant>
    </vt:vector>
  </HeadingPairs>
  <TitlesOfParts>
    <vt:vector size="39" baseType="lpstr">
      <vt:lpstr>Office Theme</vt:lpstr>
      <vt:lpstr>Paper</vt:lpstr>
      <vt:lpstr>1_Office Theme</vt:lpstr>
      <vt:lpstr>1_Paper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Album</dc:title>
  <dc:creator>Desktop</dc:creator>
  <cp:lastModifiedBy>John</cp:lastModifiedBy>
  <cp:revision>60</cp:revision>
  <dcterms:created xsi:type="dcterms:W3CDTF">2018-09-25T19:30:56Z</dcterms:created>
  <dcterms:modified xsi:type="dcterms:W3CDTF">2018-10-18T16:50:20Z</dcterms:modified>
</cp:coreProperties>
</file>