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Times Roman"/>
          <a:ea typeface="Times Roman"/>
          <a:cs typeface="Times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Roman"/>
          <a:ea typeface="Times Roman"/>
          <a:cs typeface="Times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Roman"/>
          <a:ea typeface="Times Roman"/>
          <a:cs typeface="Times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Roman"/>
          <a:ea typeface="Times Roman"/>
          <a:cs typeface="Times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3DC5C2F9-1CAC-4260-A1DD-9FCDBB877499}" styleName="">
    <a:tblBg/>
    <a:wholeTbl>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Baskerville"/>
          <a:ea typeface="Baskerville"/>
          <a:cs typeface="Baskerville"/>
        </a:font>
        <a:srgbClr val="6E695A"/>
      </a:tcTxStyle>
      <a:tcStyle>
        <a:tcBdr>
          <a:left>
            <a:ln w="28575"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Col>
    <a:la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28575"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lastRow>
    <a:fir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28575"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Times Roman"/>
          <a:ea typeface="Times Roman"/>
          <a:cs typeface="Times Roman"/>
        </a:font>
        <a:srgbClr val="FEF2FF"/>
      </a:tcTxStyle>
      <a:tcStyle>
        <a:tcBdr>
          <a:left>
            <a:ln w="12700" cap="flat">
              <a:solidFill>
                <a:srgbClr val="FEF2FF"/>
              </a:solidFill>
              <a:prstDash val="solid"/>
              <a:miter lim="400000"/>
            </a:ln>
          </a:left>
          <a:right>
            <a:ln w="12700" cap="flat">
              <a:solidFill>
                <a:srgbClr val="FEF2FF"/>
              </a:solidFill>
              <a:prstDash val="solid"/>
              <a:miter lim="400000"/>
            </a:ln>
          </a:right>
          <a:top>
            <a:ln w="12700" cap="flat">
              <a:solidFill>
                <a:srgbClr val="FEF2FF"/>
              </a:solidFill>
              <a:prstDash val="solid"/>
              <a:miter lim="400000"/>
            </a:ln>
          </a:top>
          <a:bottom>
            <a:ln w="12700" cap="flat">
              <a:solidFill>
                <a:srgbClr val="FEF2FF"/>
              </a:solidFill>
              <a:prstDash val="solid"/>
              <a:miter lim="400000"/>
            </a:ln>
          </a:bottom>
          <a:insideH>
            <a:ln w="12700" cap="flat">
              <a:solidFill>
                <a:srgbClr val="FEF2FF"/>
              </a:solidFill>
              <a:prstDash val="solid"/>
              <a:miter lim="400000"/>
            </a:ln>
          </a:insideH>
          <a:insideV>
            <a:ln w="12700" cap="flat">
              <a:solidFill>
                <a:srgbClr val="FEF2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Roman"/>
          <a:ea typeface="Times Roman"/>
          <a:cs typeface="Times Roman"/>
        </a:font>
        <a:srgbClr val="FEF2FF"/>
      </a:tcTxStyle>
      <a:tcStyle>
        <a:tcBdr>
          <a:left>
            <a:ln w="28575" cap="flat">
              <a:solidFill>
                <a:srgbClr val="FEF2FF"/>
              </a:solidFill>
              <a:prstDash val="solid"/>
              <a:miter lim="400000"/>
            </a:ln>
          </a:left>
          <a:right>
            <a:ln w="12700" cap="flat">
              <a:solidFill>
                <a:srgbClr val="FEF2FF"/>
              </a:solidFill>
              <a:prstDash val="solid"/>
              <a:miter lim="400000"/>
            </a:ln>
          </a:right>
          <a:top>
            <a:ln w="12700" cap="flat">
              <a:solidFill>
                <a:srgbClr val="FEF2FF"/>
              </a:solidFill>
              <a:prstDash val="solid"/>
              <a:miter lim="400000"/>
            </a:ln>
          </a:top>
          <a:bottom>
            <a:ln w="12700" cap="flat">
              <a:solidFill>
                <a:srgbClr val="FEF2FF"/>
              </a:solidFill>
              <a:prstDash val="solid"/>
              <a:miter lim="400000"/>
            </a:ln>
          </a:bottom>
          <a:insideH>
            <a:ln w="12700" cap="flat">
              <a:solidFill>
                <a:srgbClr val="FEF2FF"/>
              </a:solidFill>
              <a:prstDash val="solid"/>
              <a:miter lim="400000"/>
            </a:ln>
          </a:insideH>
          <a:insideV>
            <a:ln w="12700" cap="flat">
              <a:solidFill>
                <a:srgbClr val="FEF2FF"/>
              </a:solidFill>
              <a:prstDash val="solid"/>
              <a:miter lim="400000"/>
            </a:ln>
          </a:insideV>
        </a:tcBdr>
        <a:fill>
          <a:solidFill>
            <a:srgbClr val="FFFFFF">
              <a:alpha val="35000"/>
            </a:srgbClr>
          </a:solidFill>
        </a:fill>
      </a:tcStyle>
    </a:firstCol>
    <a:lastRow>
      <a:tcTxStyle b="off" i="off">
        <a:font>
          <a:latin typeface="Times Roman"/>
          <a:ea typeface="Times Roman"/>
          <a:cs typeface="Times Roman"/>
        </a:font>
        <a:srgbClr val="FEF2FF"/>
      </a:tcTxStyle>
      <a:tcStyle>
        <a:tcBdr>
          <a:left>
            <a:ln w="12700" cap="flat">
              <a:solidFill>
                <a:srgbClr val="FEF2FF"/>
              </a:solidFill>
              <a:prstDash val="solid"/>
              <a:miter lim="400000"/>
            </a:ln>
          </a:left>
          <a:right>
            <a:ln w="12700" cap="flat">
              <a:solidFill>
                <a:srgbClr val="FEF2FF"/>
              </a:solidFill>
              <a:prstDash val="solid"/>
              <a:miter lim="400000"/>
            </a:ln>
          </a:right>
          <a:top>
            <a:ln w="12700" cap="flat">
              <a:solidFill>
                <a:srgbClr val="FEF2FF"/>
              </a:solidFill>
              <a:prstDash val="solid"/>
              <a:miter lim="400000"/>
            </a:ln>
          </a:top>
          <a:bottom>
            <a:ln w="28575" cap="flat">
              <a:solidFill>
                <a:srgbClr val="FEF2FF"/>
              </a:solidFill>
              <a:prstDash val="solid"/>
              <a:miter lim="400000"/>
            </a:ln>
          </a:bottom>
          <a:insideH>
            <a:ln w="12700" cap="flat">
              <a:solidFill>
                <a:srgbClr val="FEF2FF"/>
              </a:solidFill>
              <a:prstDash val="solid"/>
              <a:miter lim="400000"/>
            </a:ln>
          </a:insideH>
          <a:insideV>
            <a:ln w="12700" cap="flat">
              <a:solidFill>
                <a:srgbClr val="FEF2FF"/>
              </a:solidFill>
              <a:prstDash val="solid"/>
              <a:miter lim="400000"/>
            </a:ln>
          </a:insideV>
        </a:tcBdr>
        <a:fill>
          <a:solidFill>
            <a:srgbClr val="FFFFFF">
              <a:alpha val="35000"/>
            </a:srgbClr>
          </a:solidFill>
        </a:fill>
      </a:tcStyle>
    </a:lastRow>
    <a:firstRow>
      <a:tcTxStyle b="off" i="off">
        <a:font>
          <a:latin typeface="Times Roman"/>
          <a:ea typeface="Times Roman"/>
          <a:cs typeface="Times Roman"/>
        </a:font>
        <a:srgbClr val="FEF2FF"/>
      </a:tcTxStyle>
      <a:tcStyle>
        <a:tcBdr>
          <a:left>
            <a:ln w="12700" cap="flat">
              <a:solidFill>
                <a:srgbClr val="FEF2FF"/>
              </a:solidFill>
              <a:prstDash val="solid"/>
              <a:miter lim="400000"/>
            </a:ln>
          </a:left>
          <a:right>
            <a:ln w="12700" cap="flat">
              <a:solidFill>
                <a:srgbClr val="FEF2FF"/>
              </a:solidFill>
              <a:prstDash val="solid"/>
              <a:miter lim="400000"/>
            </a:ln>
          </a:right>
          <a:top>
            <a:ln w="28575" cap="flat">
              <a:solidFill>
                <a:srgbClr val="FEF2FF"/>
              </a:solidFill>
              <a:prstDash val="solid"/>
              <a:miter lim="400000"/>
            </a:ln>
          </a:top>
          <a:bottom>
            <a:ln w="12700" cap="flat">
              <a:solidFill>
                <a:srgbClr val="FEF2FF"/>
              </a:solidFill>
              <a:prstDash val="solid"/>
              <a:miter lim="400000"/>
            </a:ln>
          </a:bottom>
          <a:insideH>
            <a:ln w="12700" cap="flat">
              <a:solidFill>
                <a:srgbClr val="FEF2FF"/>
              </a:solidFill>
              <a:prstDash val="solid"/>
              <a:miter lim="400000"/>
            </a:ln>
          </a:insideH>
          <a:insideV>
            <a:ln w="12700" cap="flat">
              <a:solidFill>
                <a:srgbClr val="FEF2FF"/>
              </a:solidFill>
              <a:prstDash val="solid"/>
              <a:miter lim="400000"/>
            </a:ln>
          </a:insideV>
        </a:tcBdr>
        <a:fill>
          <a:solidFill>
            <a:srgbClr val="FFFFFF">
              <a:alpha val="35000"/>
            </a:srgbClr>
          </a:solidFill>
        </a:fill>
      </a:tcStyle>
    </a:firstRow>
  </a:tblStyle>
  <a:tblStyle styleId="{FFB090F2-E5A8-4A2D-9110-6F50F76CAEFB}"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6A8EEEAF-4A50-44E3-B999-720EE43CC91D}" styleName="">
    <a:tblBg/>
    <a:wholeTbl>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halkboard"/>
          <a:ea typeface="Chalkboard"/>
          <a:cs typeface="Chalkboard"/>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79ACD1AE-DAA9-4490-ADEB-912DA807DD11}" styleName="">
    <a:tblBg/>
    <a:wholeTbl>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halkboard"/>
          <a:ea typeface="Chalkboard"/>
          <a:cs typeface="Chalkboard"/>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B5A45D02-A5F2-412B-A468-A5675BDE24F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C577E26C-E36D-480B-9E3D-629A05E52BC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48D6FB8-D29E-4144-81F6-855DC155EE5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C4F8376-E8E5-4359-B5A7-7CA20F09D7CB}" styleName="">
    <a:tblBg/>
    <a:wholeTbl>
      <a:tcTxStyle b="off" i="off">
        <a:font>
          <a:latin typeface="Copperplate"/>
          <a:ea typeface="Copperplate"/>
          <a:cs typeface="Copperplate"/>
        </a:font>
        <a:srgbClr val="FFFCF2"/>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opperplate"/>
          <a:ea typeface="Copperplate"/>
          <a:cs typeface="Copperplate"/>
        </a:font>
        <a:srgbClr val="FFFCF2"/>
      </a:tcTxStyle>
      <a:tcStyle>
        <a:tcBdr>
          <a:left>
            <a:ln w="28575"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Col>
    <a:lastRow>
      <a:tcTxStyle b="off" i="off">
        <a:font>
          <a:latin typeface="Copperplate"/>
          <a:ea typeface="Copperplate"/>
          <a:cs typeface="Copperplate"/>
        </a:font>
        <a:srgbClr val="FFFCF2"/>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28575"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lastRow>
    <a:firstRow>
      <a:tcTxStyle b="off" i="off">
        <a:font>
          <a:latin typeface="Copperplate"/>
          <a:ea typeface="Copperplate"/>
          <a:cs typeface="Copperplate"/>
        </a:font>
        <a:srgbClr val="FFFCF2"/>
      </a:tcTxStyle>
      <a:tcStyle>
        <a:tcBdr>
          <a:left>
            <a:ln w="12700" cap="flat">
              <a:solidFill>
                <a:srgbClr val="6E695A"/>
              </a:solidFill>
              <a:prstDash val="solid"/>
              <a:miter lim="400000"/>
            </a:ln>
          </a:left>
          <a:right>
            <a:ln w="12700" cap="flat">
              <a:solidFill>
                <a:srgbClr val="6E695A"/>
              </a:solidFill>
              <a:prstDash val="solid"/>
              <a:miter lim="400000"/>
            </a:ln>
          </a:right>
          <a:top>
            <a:ln w="28575"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Row>
  </a:tblStyle>
  <a:tblStyle styleId="{B675A7E5-95A2-431E-BCD4-D759B472BD1C}" styleName="">
    <a:tblBg/>
    <a:wholeTbl>
      <a:tcTxStyle b="off" i="off">
        <a:font>
          <a:latin typeface="Times Roman"/>
          <a:ea typeface="Times Roman"/>
          <a:cs typeface="Times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Roman"/>
          <a:ea typeface="Times Roman"/>
          <a:cs typeface="Times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Roman"/>
          <a:ea typeface="Times Roman"/>
          <a:cs typeface="Times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Roman"/>
          <a:ea typeface="Times Roman"/>
          <a:cs typeface="Times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8D31587-77FF-452D-8FB6-0637741B0377}" styleName="">
    <a:tblBg/>
    <a:wholeTbl>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Baskerville"/>
          <a:ea typeface="Baskerville"/>
          <a:cs typeface="Baskerville"/>
        </a:font>
        <a:srgbClr val="6E695A"/>
      </a:tcTxStyle>
      <a:tcStyle>
        <a:tcBdr>
          <a:left>
            <a:ln w="28575"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Col>
    <a:la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28575"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lastRow>
    <a:fir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28575"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Row>
  </a:tblStyle>
  <a:tblStyle styleId="{802A4F29-B234-46E4-B643-7A13ABB98BE7}" styleName="">
    <a:tblBg/>
    <a:wholeTbl>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Baskerville"/>
          <a:ea typeface="Baskerville"/>
          <a:cs typeface="Baskerville"/>
        </a:font>
        <a:srgbClr val="6E695A"/>
      </a:tcTxStyle>
      <a:tcStyle>
        <a:tcBdr>
          <a:left>
            <a:ln w="28575"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Col>
    <a:la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28575"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lastRow>
    <a:fir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28575"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Row>
  </a:tblStyle>
  <a:tblStyle styleId="{8F258682-121C-430B-8BB1-DA7C941E6173}" styleName="">
    <a:tblBg/>
    <a:wholeTbl>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Baskerville"/>
          <a:ea typeface="Baskerville"/>
          <a:cs typeface="Baskerville"/>
        </a:font>
        <a:srgbClr val="6E695A"/>
      </a:tcTxStyle>
      <a:tcStyle>
        <a:tcBdr>
          <a:left>
            <a:ln w="28575"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Col>
    <a:la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28575"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lastRow>
    <a:fir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28575"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Row>
  </a:tblStyle>
  <a:tblStyle styleId="{66F0AA3C-CADF-4FA1-AA7A-1E2E479707A9}" styleName="">
    <a:tblBg/>
    <a:wholeTbl>
      <a:tcTxStyle b="off" i="off">
        <a:font>
          <a:latin typeface="Copperplate"/>
          <a:ea typeface="Copperplate"/>
          <a:cs typeface="Copperplate"/>
        </a:font>
        <a:srgbClr val="FFFCF2"/>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opperplate"/>
          <a:ea typeface="Copperplate"/>
          <a:cs typeface="Copperplate"/>
        </a:font>
        <a:srgbClr val="FFFCF2"/>
      </a:tcTxStyle>
      <a:tcStyle>
        <a:tcBdr>
          <a:left>
            <a:ln w="28575"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Col>
    <a:lastRow>
      <a:tcTxStyle b="off" i="off">
        <a:font>
          <a:latin typeface="Copperplate"/>
          <a:ea typeface="Copperplate"/>
          <a:cs typeface="Copperplate"/>
        </a:font>
        <a:srgbClr val="FFFCF2"/>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28575"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lastRow>
    <a:firstRow>
      <a:tcTxStyle b="off" i="off">
        <a:font>
          <a:latin typeface="Copperplate"/>
          <a:ea typeface="Copperplate"/>
          <a:cs typeface="Copperplate"/>
        </a:font>
        <a:srgbClr val="FFFCF2"/>
      </a:tcTxStyle>
      <a:tcStyle>
        <a:tcBdr>
          <a:left>
            <a:ln w="12700" cap="flat">
              <a:solidFill>
                <a:srgbClr val="6E695A"/>
              </a:solidFill>
              <a:prstDash val="solid"/>
              <a:miter lim="400000"/>
            </a:ln>
          </a:left>
          <a:right>
            <a:ln w="12700" cap="flat">
              <a:solidFill>
                <a:srgbClr val="6E695A"/>
              </a:solidFill>
              <a:prstDash val="solid"/>
              <a:miter lim="400000"/>
            </a:ln>
          </a:right>
          <a:top>
            <a:ln w="28575"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Row>
  </a:tblStyle>
  <a:tblStyle styleId="{FA605B59-7625-4887-9058-163577FF2D8A}" styleName="">
    <a:tblBg/>
    <a:wholeTbl>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
          <a:latin typeface="Chalkboard"/>
          <a:ea typeface="Chalkboard"/>
          <a:cs typeface="Chalkboard"/>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Chalkboard"/>
          <a:ea typeface="Chalkboard"/>
          <a:cs typeface="Chalkboar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800AE134-23D3-4033-BE3C-2572FBF2B01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CF61688-48B3-400F-A37E-C19F698D9993}" styleName="">
    <a:tblBg/>
    <a:wholeTbl>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Baskerville"/>
          <a:ea typeface="Baskerville"/>
          <a:cs typeface="Baskerville"/>
        </a:font>
        <a:srgbClr val="6E695A"/>
      </a:tcTxStyle>
      <a:tcStyle>
        <a:tcBdr>
          <a:left>
            <a:ln w="28575"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Col>
    <a:la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12700" cap="flat">
              <a:solidFill>
                <a:srgbClr val="6E695A"/>
              </a:solidFill>
              <a:prstDash val="solid"/>
              <a:miter lim="400000"/>
            </a:ln>
          </a:top>
          <a:bottom>
            <a:ln w="28575"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lastRow>
    <a:firstRow>
      <a:tcTxStyle b="off" i="off">
        <a:font>
          <a:latin typeface="Baskerville"/>
          <a:ea typeface="Baskerville"/>
          <a:cs typeface="Baskerville"/>
        </a:font>
        <a:srgbClr val="6E695A"/>
      </a:tcTxStyle>
      <a:tcStyle>
        <a:tcBdr>
          <a:left>
            <a:ln w="12700" cap="flat">
              <a:solidFill>
                <a:srgbClr val="6E695A"/>
              </a:solidFill>
              <a:prstDash val="solid"/>
              <a:miter lim="400000"/>
            </a:ln>
          </a:left>
          <a:right>
            <a:ln w="12700" cap="flat">
              <a:solidFill>
                <a:srgbClr val="6E695A"/>
              </a:solidFill>
              <a:prstDash val="solid"/>
              <a:miter lim="400000"/>
            </a:ln>
          </a:right>
          <a:top>
            <a:ln w="28575" cap="flat">
              <a:solidFill>
                <a:srgbClr val="6E695A"/>
              </a:solidFill>
              <a:prstDash val="solid"/>
              <a:miter lim="400000"/>
            </a:ln>
          </a:top>
          <a:bottom>
            <a:ln w="12700" cap="flat">
              <a:solidFill>
                <a:srgbClr val="6E695A"/>
              </a:solidFill>
              <a:prstDash val="solid"/>
              <a:miter lim="400000"/>
            </a:ln>
          </a:bottom>
          <a:insideH>
            <a:ln w="12700" cap="flat">
              <a:solidFill>
                <a:srgbClr val="6E695A"/>
              </a:solidFill>
              <a:prstDash val="solid"/>
              <a:miter lim="400000"/>
            </a:ln>
          </a:insideH>
          <a:insideV>
            <a:ln w="12700" cap="flat">
              <a:solidFill>
                <a:srgbClr val="6E695A"/>
              </a:solidFill>
              <a:prstDash val="solid"/>
              <a:miter lim="400000"/>
            </a:ln>
          </a:insideV>
        </a:tcBdr>
        <a:fill>
          <a:solidFill>
            <a:srgbClr val="000000">
              <a:alpha val="25000"/>
            </a:srgbClr>
          </a:solidFill>
        </a:fill>
      </a:tcStyle>
    </a:firstRow>
  </a:tblStyle>
  <a:tblStyle styleId="{59EF4B3A-095A-4CF3-A13C-E9F2486EFF9A}"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9C3364D1-FB8D-468E-B621-DC037BEE3F08}"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841" name="Shape 841"/>
          <p:cNvSpPr/>
          <p:nvPr>
            <p:ph type="sldImg"/>
          </p:nvPr>
        </p:nvSpPr>
        <p:spPr>
          <a:xfrm>
            <a:off x="1143000" y="685800"/>
            <a:ext cx="4572000" cy="3429000"/>
          </a:xfrm>
          <a:prstGeom prst="rect">
            <a:avLst/>
          </a:prstGeom>
        </p:spPr>
        <p:txBody>
          <a:bodyPr/>
          <a:lstStyle/>
          <a:p>
            <a:pPr/>
          </a:p>
        </p:txBody>
      </p:sp>
      <p:sp>
        <p:nvSpPr>
          <p:cNvPr id="842" name="Shape 8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1600">
        <a:latin typeface="Lucida Grande"/>
        <a:ea typeface="Lucida Grande"/>
        <a:cs typeface="Lucida Grande"/>
        <a:sym typeface="Lucida Grande"/>
      </a:defRPr>
    </a:lvl1pPr>
    <a:lvl2pPr indent="228600" defTabSz="825500" latinLnBrk="0">
      <a:defRPr sz="1600">
        <a:latin typeface="Lucida Grande"/>
        <a:ea typeface="Lucida Grande"/>
        <a:cs typeface="Lucida Grande"/>
        <a:sym typeface="Lucida Grande"/>
      </a:defRPr>
    </a:lvl2pPr>
    <a:lvl3pPr indent="457200" defTabSz="825500" latinLnBrk="0">
      <a:defRPr sz="1600">
        <a:latin typeface="Lucida Grande"/>
        <a:ea typeface="Lucida Grande"/>
        <a:cs typeface="Lucida Grande"/>
        <a:sym typeface="Lucida Grande"/>
      </a:defRPr>
    </a:lvl3pPr>
    <a:lvl4pPr indent="685800" defTabSz="825500" latinLnBrk="0">
      <a:defRPr sz="1600">
        <a:latin typeface="Lucida Grande"/>
        <a:ea typeface="Lucida Grande"/>
        <a:cs typeface="Lucida Grande"/>
        <a:sym typeface="Lucida Grande"/>
      </a:defRPr>
    </a:lvl4pPr>
    <a:lvl5pPr indent="914400" defTabSz="825500" latinLnBrk="0">
      <a:defRPr sz="1600">
        <a:latin typeface="Lucida Grande"/>
        <a:ea typeface="Lucida Grande"/>
        <a:cs typeface="Lucida Grande"/>
        <a:sym typeface="Lucida Grande"/>
      </a:defRPr>
    </a:lvl5pPr>
    <a:lvl6pPr indent="1143000" defTabSz="825500" latinLnBrk="0">
      <a:defRPr sz="1600">
        <a:latin typeface="Lucida Grande"/>
        <a:ea typeface="Lucida Grande"/>
        <a:cs typeface="Lucida Grande"/>
        <a:sym typeface="Lucida Grande"/>
      </a:defRPr>
    </a:lvl6pPr>
    <a:lvl7pPr indent="1371600" defTabSz="825500" latinLnBrk="0">
      <a:defRPr sz="1600">
        <a:latin typeface="Lucida Grande"/>
        <a:ea typeface="Lucida Grande"/>
        <a:cs typeface="Lucida Grande"/>
        <a:sym typeface="Lucida Grande"/>
      </a:defRPr>
    </a:lvl7pPr>
    <a:lvl8pPr indent="1600200" defTabSz="825500" latinLnBrk="0">
      <a:defRPr sz="1600">
        <a:latin typeface="Lucida Grande"/>
        <a:ea typeface="Lucida Grande"/>
        <a:cs typeface="Lucida Grande"/>
        <a:sym typeface="Lucida Grande"/>
      </a:defRPr>
    </a:lvl8pPr>
    <a:lvl9pPr indent="1828800" defTabSz="825500" latinLnBrk="0">
      <a:defRPr sz="16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1" name="Title Text"/>
          <p:cNvSpPr txBox="1"/>
          <p:nvPr>
            <p:ph type="title"/>
          </p:nvPr>
        </p:nvSpPr>
        <p:spPr>
          <a:xfrm>
            <a:off x="2387600" y="0"/>
            <a:ext cx="19621500" cy="6946900"/>
          </a:xfrm>
          <a:prstGeom prst="rect">
            <a:avLst/>
          </a:prstGeom>
        </p:spPr>
        <p:txBody>
          <a:bodyPr anchor="b"/>
          <a:lstStyle>
            <a:lvl1pPr marL="0" marR="0">
              <a:defRPr sz="11800"/>
            </a:lvl1pPr>
          </a:lstStyle>
          <a:p>
            <a:pPr/>
            <a:r>
              <a:t>Title Text</a:t>
            </a:r>
          </a:p>
        </p:txBody>
      </p:sp>
      <p:sp>
        <p:nvSpPr>
          <p:cNvPr id="12" name="Body Level One…"/>
          <p:cNvSpPr txBox="1"/>
          <p:nvPr>
            <p:ph type="body" sz="half" idx="1"/>
          </p:nvPr>
        </p:nvSpPr>
        <p:spPr>
          <a:xfrm>
            <a:off x="2387600" y="7073900"/>
            <a:ext cx="19621500" cy="6642100"/>
          </a:xfrm>
          <a:prstGeom prst="rect">
            <a:avLst/>
          </a:prstGeom>
        </p:spPr>
        <p:txBody>
          <a:bodyPr/>
          <a:lstStyle>
            <a:lvl1pPr marL="342900" marR="0">
              <a:defRPr sz="5000"/>
            </a:lvl1pPr>
            <a:lvl2pPr marL="742950" marR="0">
              <a:defRPr sz="5000"/>
            </a:lvl2pPr>
            <a:lvl3pPr marL="1143000" marR="0">
              <a:defRPr sz="5000"/>
            </a:lvl3pPr>
            <a:lvl4pPr marL="1600200" marR="0">
              <a:defRPr sz="5000"/>
            </a:lvl4pPr>
            <a:lvl5pPr marL="2057400" marR="0">
              <a:defRPr sz="50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10" name="Slide Number"/>
          <p:cNvSpPr txBox="1"/>
          <p:nvPr>
            <p:ph type="sldNum" sz="quarter" idx="2"/>
          </p:nvPr>
        </p:nvSpPr>
        <p:spPr>
          <a:xfrm>
            <a:off x="12001500" y="13157200"/>
            <a:ext cx="368300" cy="393700"/>
          </a:xfrm>
          <a:prstGeom prst="rect">
            <a:avLst/>
          </a:prstGeom>
        </p:spPr>
        <p:txBody>
          <a:bodyPr lIns="38100" tIns="38100" rIns="38100" bIns="38100"/>
          <a:lstStyle>
            <a:lvl1pPr defTabSz="825500">
              <a:defRPr sz="2200">
                <a:solidFill>
                  <a:srgbClr val="FFFFFF"/>
                </a:solidFill>
                <a:uFillTx/>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17" name="Slide Number"/>
          <p:cNvSpPr txBox="1"/>
          <p:nvPr>
            <p:ph type="sldNum" sz="quarter" idx="2"/>
          </p:nvPr>
        </p:nvSpPr>
        <p:spPr>
          <a:xfrm>
            <a:off x="12001500" y="12674600"/>
            <a:ext cx="368300" cy="406400"/>
          </a:xfrm>
          <a:prstGeom prst="rect">
            <a:avLst/>
          </a:prstGeom>
        </p:spPr>
        <p:txBody>
          <a:bodyPr lIns="38100" tIns="38100" rIns="38100" bIns="38100"/>
          <a:lstStyle>
            <a:lvl1pPr defTabSz="825500">
              <a:defRPr sz="2200">
                <a:solidFill>
                  <a:srgbClr val="6F6A5A"/>
                </a:solidFill>
                <a:uFillTx/>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bg>
      <p:bgPr>
        <a:solidFill>
          <a:srgbClr val="FFFFFF"/>
        </a:solidFill>
      </p:bgPr>
    </p:bg>
    <p:spTree>
      <p:nvGrpSpPr>
        <p:cNvPr id="1" name=""/>
        <p:cNvGrpSpPr/>
        <p:nvPr/>
      </p:nvGrpSpPr>
      <p:grpSpPr>
        <a:xfrm>
          <a:off x="0" y="0"/>
          <a:ext cx="0" cy="0"/>
          <a:chOff x="0" y="0"/>
          <a:chExt cx="0" cy="0"/>
        </a:xfrm>
      </p:grpSpPr>
      <p:sp>
        <p:nvSpPr>
          <p:cNvPr id="824" name="Title Text"/>
          <p:cNvSpPr txBox="1"/>
          <p:nvPr>
            <p:ph type="title"/>
          </p:nvPr>
        </p:nvSpPr>
        <p:spPr>
          <a:xfrm>
            <a:off x="4833937" y="335965"/>
            <a:ext cx="14698267" cy="3468270"/>
          </a:xfrm>
          <a:prstGeom prst="rect">
            <a:avLst/>
          </a:prstGeom>
        </p:spPr>
        <p:txBody>
          <a:bodyPr lIns="71437" tIns="71437" rIns="71437" bIns="71437" anchor="ctr"/>
          <a:lstStyle>
            <a:lvl1pPr marL="0" marR="0" defTabSz="910828">
              <a:defRPr sz="10400"/>
            </a:lvl1pPr>
          </a:lstStyle>
          <a:p>
            <a:pPr/>
            <a:r>
              <a:t>Title Text</a:t>
            </a:r>
          </a:p>
        </p:txBody>
      </p:sp>
      <p:sp>
        <p:nvSpPr>
          <p:cNvPr id="825" name="Body Level One…"/>
          <p:cNvSpPr txBox="1"/>
          <p:nvPr>
            <p:ph type="body" sz="half" idx="1"/>
          </p:nvPr>
        </p:nvSpPr>
        <p:spPr>
          <a:xfrm>
            <a:off x="4833937" y="3804234"/>
            <a:ext cx="14698267" cy="8203032"/>
          </a:xfrm>
          <a:prstGeom prst="rect">
            <a:avLst/>
          </a:prstGeom>
        </p:spPr>
        <p:txBody>
          <a:bodyPr lIns="71437" tIns="71437" rIns="71437" bIns="71437" anchor="ctr"/>
          <a:lstStyle>
            <a:lvl1pPr marL="1052512" marR="0" indent="-785812" algn="l" defTabSz="910828">
              <a:spcBef>
                <a:spcPts val="3300"/>
              </a:spcBef>
              <a:buClr>
                <a:srgbClr val="000000"/>
              </a:buClr>
              <a:buSzPct val="171000"/>
              <a:buFont typeface="Gill Sans"/>
              <a:buChar char="•"/>
              <a:defRPr sz="4400"/>
            </a:lvl1pPr>
            <a:lvl2pPr marL="1497012" marR="0" indent="-785812" algn="l" defTabSz="910828">
              <a:spcBef>
                <a:spcPts val="3300"/>
              </a:spcBef>
              <a:buClr>
                <a:srgbClr val="000000"/>
              </a:buClr>
              <a:buSzPct val="171000"/>
              <a:buFont typeface="Gill Sans"/>
              <a:buChar char="•"/>
              <a:defRPr sz="4400"/>
            </a:lvl2pPr>
            <a:lvl3pPr marL="1941512" marR="0" indent="-785812" algn="l" defTabSz="910828">
              <a:spcBef>
                <a:spcPts val="3300"/>
              </a:spcBef>
              <a:buClr>
                <a:srgbClr val="000000"/>
              </a:buClr>
              <a:buSzPct val="171000"/>
              <a:buFont typeface="Gill Sans"/>
              <a:buChar char="•"/>
              <a:defRPr sz="4400"/>
            </a:lvl3pPr>
            <a:lvl4pPr marL="2386012" marR="0" indent="-785812" algn="l" defTabSz="910828">
              <a:spcBef>
                <a:spcPts val="3300"/>
              </a:spcBef>
              <a:buClr>
                <a:srgbClr val="000000"/>
              </a:buClr>
              <a:buSzPct val="171000"/>
              <a:buFont typeface="Gill Sans"/>
              <a:buChar char="•"/>
              <a:defRPr sz="4400"/>
            </a:lvl4pPr>
            <a:lvl5pPr marL="2830512" marR="0" indent="-785812" algn="l" defTabSz="910828">
              <a:spcBef>
                <a:spcPts val="3300"/>
              </a:spcBef>
              <a:buClr>
                <a:srgbClr val="000000"/>
              </a:buClr>
              <a:buSzPct val="171000"/>
              <a:buFont typeface="Gill Sans"/>
              <a:buChar char="•"/>
              <a:defRPr sz="4400"/>
            </a:lvl5pPr>
          </a:lstStyle>
          <a:p>
            <a:pPr/>
            <a:r>
              <a:t>Body Level One</a:t>
            </a:r>
          </a:p>
          <a:p>
            <a:pPr lvl="1"/>
            <a:r>
              <a:t>Body Level Two</a:t>
            </a:r>
          </a:p>
          <a:p>
            <a:pPr lvl="2"/>
            <a:r>
              <a:t>Body Level Three</a:t>
            </a:r>
          </a:p>
          <a:p>
            <a:pPr lvl="3"/>
            <a:r>
              <a:t>Body Level Four</a:t>
            </a:r>
          </a:p>
          <a:p>
            <a:pPr lvl="4"/>
            <a:r>
              <a:t>Body Level Five</a:t>
            </a:r>
          </a:p>
        </p:txBody>
      </p:sp>
      <p:sp>
        <p:nvSpPr>
          <p:cNvPr id="826" name="Slide Number"/>
          <p:cNvSpPr txBox="1"/>
          <p:nvPr>
            <p:ph type="sldNum" sz="quarter" idx="2"/>
          </p:nvPr>
        </p:nvSpPr>
        <p:spPr>
          <a:xfrm>
            <a:off x="11831836" y="13251656"/>
            <a:ext cx="714376" cy="815976"/>
          </a:xfrm>
          <a:prstGeom prst="rect">
            <a:avLst/>
          </a:prstGeom>
        </p:spPr>
        <p:txBody>
          <a:bodyPr lIns="71437" tIns="71437" rIns="71437" bIns="71437"/>
          <a:lstStyle>
            <a:lvl1pPr defTabSz="589359">
              <a:defRPr sz="4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bg>
      <p:bgPr>
        <a:solidFill>
          <a:srgbClr val="FFFFFF"/>
        </a:solidFill>
      </p:bgPr>
    </p:bg>
    <p:spTree>
      <p:nvGrpSpPr>
        <p:cNvPr id="1" name=""/>
        <p:cNvGrpSpPr/>
        <p:nvPr/>
      </p:nvGrpSpPr>
      <p:grpSpPr>
        <a:xfrm>
          <a:off x="0" y="0"/>
          <a:ext cx="0" cy="0"/>
          <a:chOff x="0" y="0"/>
          <a:chExt cx="0" cy="0"/>
        </a:xfrm>
      </p:grpSpPr>
      <p:sp>
        <p:nvSpPr>
          <p:cNvPr id="833" name="Title Text"/>
          <p:cNvSpPr txBox="1"/>
          <p:nvPr>
            <p:ph type="title"/>
          </p:nvPr>
        </p:nvSpPr>
        <p:spPr>
          <a:xfrm>
            <a:off x="4833937" y="335965"/>
            <a:ext cx="14698267" cy="3468270"/>
          </a:xfrm>
          <a:prstGeom prst="rect">
            <a:avLst/>
          </a:prstGeom>
        </p:spPr>
        <p:txBody>
          <a:bodyPr lIns="71437" tIns="71437" rIns="71437" bIns="71437" anchor="ctr"/>
          <a:lstStyle>
            <a:lvl1pPr marL="0" marR="0" defTabSz="910828">
              <a:defRPr sz="11200"/>
            </a:lvl1pPr>
          </a:lstStyle>
          <a:p>
            <a:pPr/>
            <a:r>
              <a:t>Title Text</a:t>
            </a:r>
          </a:p>
        </p:txBody>
      </p:sp>
      <p:sp>
        <p:nvSpPr>
          <p:cNvPr id="834" name="Body Level One…"/>
          <p:cNvSpPr txBox="1"/>
          <p:nvPr>
            <p:ph type="body" sz="half" idx="1"/>
          </p:nvPr>
        </p:nvSpPr>
        <p:spPr>
          <a:xfrm>
            <a:off x="4833937" y="3804234"/>
            <a:ext cx="14698267" cy="8203032"/>
          </a:xfrm>
          <a:prstGeom prst="rect">
            <a:avLst/>
          </a:prstGeom>
        </p:spPr>
        <p:txBody>
          <a:bodyPr lIns="71437" tIns="71437" rIns="71437" bIns="71437" anchor="ctr"/>
          <a:lstStyle>
            <a:lvl1pPr marL="1060450" marR="0" indent="-793750" algn="l" defTabSz="910828">
              <a:spcBef>
                <a:spcPts val="3300"/>
              </a:spcBef>
              <a:buClr>
                <a:srgbClr val="000000"/>
              </a:buClr>
              <a:buSzPct val="171000"/>
              <a:buFont typeface="Gill Sans"/>
              <a:buChar char="•"/>
              <a:defRPr sz="5000"/>
            </a:lvl1pPr>
            <a:lvl2pPr marL="1504950" marR="0" indent="-793750" algn="l" defTabSz="910828">
              <a:spcBef>
                <a:spcPts val="3300"/>
              </a:spcBef>
              <a:buClr>
                <a:srgbClr val="000000"/>
              </a:buClr>
              <a:buSzPct val="171000"/>
              <a:buFont typeface="Gill Sans"/>
              <a:buChar char="•"/>
              <a:defRPr sz="5000"/>
            </a:lvl2pPr>
            <a:lvl3pPr marL="1949450" marR="0" indent="-793750" algn="l" defTabSz="910828">
              <a:spcBef>
                <a:spcPts val="3300"/>
              </a:spcBef>
              <a:buClr>
                <a:srgbClr val="000000"/>
              </a:buClr>
              <a:buSzPct val="171000"/>
              <a:buFont typeface="Gill Sans"/>
              <a:buChar char="•"/>
              <a:defRPr sz="5000"/>
            </a:lvl3pPr>
            <a:lvl4pPr marL="2393950" marR="0" indent="-793750" algn="l" defTabSz="910828">
              <a:spcBef>
                <a:spcPts val="3300"/>
              </a:spcBef>
              <a:buClr>
                <a:srgbClr val="000000"/>
              </a:buClr>
              <a:buSzPct val="171000"/>
              <a:buFont typeface="Gill Sans"/>
              <a:buChar char="•"/>
              <a:defRPr sz="5000"/>
            </a:lvl4pPr>
            <a:lvl5pPr marL="2838450" marR="0" indent="-793750" algn="l" defTabSz="910828">
              <a:spcBef>
                <a:spcPts val="3300"/>
              </a:spcBef>
              <a:buClr>
                <a:srgbClr val="000000"/>
              </a:buClr>
              <a:buSzPct val="171000"/>
              <a:buFont typeface="Gill Sans"/>
              <a:buChar char="•"/>
              <a:defRPr sz="5000"/>
            </a:lvl5pPr>
          </a:lstStyle>
          <a:p>
            <a:pPr/>
            <a:r>
              <a:t>Body Level One</a:t>
            </a:r>
          </a:p>
          <a:p>
            <a:pPr lvl="1"/>
            <a:r>
              <a:t>Body Level Two</a:t>
            </a:r>
          </a:p>
          <a:p>
            <a:pPr lvl="2"/>
            <a:r>
              <a:t>Body Level Three</a:t>
            </a:r>
          </a:p>
          <a:p>
            <a:pPr lvl="3"/>
            <a:r>
              <a:t>Body Level Four</a:t>
            </a:r>
          </a:p>
          <a:p>
            <a:pPr lvl="4"/>
            <a:r>
              <a:t>Body Level Five</a:t>
            </a:r>
          </a:p>
        </p:txBody>
      </p:sp>
      <p:sp>
        <p:nvSpPr>
          <p:cNvPr id="835" name="Slide Number"/>
          <p:cNvSpPr txBox="1"/>
          <p:nvPr>
            <p:ph type="sldNum" sz="quarter" idx="2"/>
          </p:nvPr>
        </p:nvSpPr>
        <p:spPr>
          <a:xfrm>
            <a:off x="11831836" y="13251656"/>
            <a:ext cx="714376" cy="815976"/>
          </a:xfrm>
          <a:prstGeom prst="rect">
            <a:avLst/>
          </a:prstGeom>
        </p:spPr>
        <p:txBody>
          <a:bodyPr lIns="71437" tIns="71437" rIns="71437" bIns="71437"/>
          <a:lstStyle>
            <a:lvl1pPr defTabSz="589359">
              <a:defRPr sz="4400">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94"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2"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103"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112"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and Roc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Only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amp; Subtitle">
    <p:bg>
      <p:bgPr>
        <a:solidFill>
          <a:srgbClr val="FFFFFF"/>
        </a:solidFill>
      </p:bgPr>
    </p:bg>
    <p:spTree>
      <p:nvGrpSpPr>
        <p:cNvPr id="1" name=""/>
        <p:cNvGrpSpPr/>
        <p:nvPr/>
      </p:nvGrpSpPr>
      <p:grpSpPr>
        <a:xfrm>
          <a:off x="0" y="0"/>
          <a:ext cx="0" cy="0"/>
          <a:chOff x="0" y="0"/>
          <a:chExt cx="0" cy="0"/>
        </a:xfrm>
      </p:grpSpPr>
      <p:sp>
        <p:nvSpPr>
          <p:cNvPr id="141" name="Title Text"/>
          <p:cNvSpPr txBox="1"/>
          <p:nvPr>
            <p:ph type="title"/>
          </p:nvPr>
        </p:nvSpPr>
        <p:spPr>
          <a:xfrm>
            <a:off x="2387600" y="0"/>
            <a:ext cx="19596100" cy="6946900"/>
          </a:xfrm>
          <a:prstGeom prst="rect">
            <a:avLst/>
          </a:prstGeom>
        </p:spPr>
        <p:txBody>
          <a:bodyPr anchor="b"/>
          <a:lstStyle>
            <a:lvl1pPr marL="0" marR="0"/>
          </a:lstStyle>
          <a:p>
            <a:pPr/>
            <a:r>
              <a:t>Title Text</a:t>
            </a:r>
          </a:p>
        </p:txBody>
      </p:sp>
      <p:sp>
        <p:nvSpPr>
          <p:cNvPr id="142" name="Body Level One…"/>
          <p:cNvSpPr txBox="1"/>
          <p:nvPr>
            <p:ph type="body" sz="half" idx="1"/>
          </p:nvPr>
        </p:nvSpPr>
        <p:spPr>
          <a:xfrm>
            <a:off x="2387600" y="7048500"/>
            <a:ext cx="19596100" cy="6667500"/>
          </a:xfrm>
          <a:prstGeom prst="rect">
            <a:avLst/>
          </a:prstGeom>
        </p:spPr>
        <p:txBody>
          <a:bodyPr/>
          <a:lstStyle>
            <a:lvl1pPr marL="342900" marR="0"/>
            <a:lvl2pPr marL="742950" marR="0"/>
            <a:lvl3pPr marL="1143000" marR="0"/>
            <a:lvl4pPr marL="1600200" marR="0"/>
            <a:lvl5pPr marL="2057400" marR="0"/>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7" name="Title Text"/>
          <p:cNvSpPr txBox="1"/>
          <p:nvPr>
            <p:ph type="title"/>
          </p:nvPr>
        </p:nvSpPr>
        <p:spPr>
          <a:xfrm>
            <a:off x="2387600" y="0"/>
            <a:ext cx="19596100" cy="6946900"/>
          </a:xfrm>
          <a:prstGeom prst="rect">
            <a:avLst/>
          </a:prstGeom>
        </p:spPr>
        <p:txBody>
          <a:bodyPr anchor="b"/>
          <a:lstStyle>
            <a:lvl1pPr marL="0" marR="0">
              <a:defRPr sz="10800">
                <a:solidFill>
                  <a:srgbClr val="FFFFFF"/>
                </a:solidFill>
                <a:uFill>
                  <a:solidFill>
                    <a:srgbClr val="FFFFFF"/>
                  </a:solidFill>
                </a:uFill>
              </a:defRPr>
            </a:lvl1pPr>
          </a:lstStyle>
          <a:p>
            <a:pPr/>
            <a:r>
              <a:t>Title Text</a:t>
            </a:r>
          </a:p>
        </p:txBody>
      </p:sp>
      <p:sp>
        <p:nvSpPr>
          <p:cNvPr id="158" name="Body Level One…"/>
          <p:cNvSpPr txBox="1"/>
          <p:nvPr>
            <p:ph type="body" sz="half" idx="1"/>
          </p:nvPr>
        </p:nvSpPr>
        <p:spPr>
          <a:xfrm>
            <a:off x="2387600" y="7048500"/>
            <a:ext cx="19596100" cy="6667500"/>
          </a:xfrm>
          <a:prstGeom prst="rect">
            <a:avLst/>
          </a:prstGeom>
        </p:spPr>
        <p:txBody>
          <a:bodyPr/>
          <a:lstStyle>
            <a:lvl1pPr marL="342900" marR="0">
              <a:defRPr sz="4200">
                <a:solidFill>
                  <a:srgbClr val="FFFFFF"/>
                </a:solidFill>
                <a:uFill>
                  <a:solidFill>
                    <a:srgbClr val="FFFFFF"/>
                  </a:solidFill>
                </a:uFill>
              </a:defRPr>
            </a:lvl1pPr>
            <a:lvl2pPr marL="742950" marR="0">
              <a:defRPr sz="4200">
                <a:solidFill>
                  <a:srgbClr val="FFFFFF"/>
                </a:solidFill>
                <a:uFill>
                  <a:solidFill>
                    <a:srgbClr val="FFFFFF"/>
                  </a:solidFill>
                </a:uFill>
              </a:defRPr>
            </a:lvl2pPr>
            <a:lvl3pPr marL="1143000" marR="0">
              <a:defRPr sz="4200">
                <a:solidFill>
                  <a:srgbClr val="FFFFFF"/>
                </a:solidFill>
                <a:uFill>
                  <a:solidFill>
                    <a:srgbClr val="FFFFFF"/>
                  </a:solidFill>
                </a:uFill>
              </a:defRPr>
            </a:lvl3pPr>
            <a:lvl4pPr marL="1600200" marR="0">
              <a:defRPr sz="4200">
                <a:solidFill>
                  <a:srgbClr val="FFFFFF"/>
                </a:solidFill>
                <a:uFill>
                  <a:solidFill>
                    <a:srgbClr val="FFFFFF"/>
                  </a:solidFill>
                </a:uFill>
              </a:defRPr>
            </a:lvl4pPr>
            <a:lvl5pPr marL="2057400" marR="0">
              <a:defRPr sz="4200">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3">
    <p:spTree>
      <p:nvGrpSpPr>
        <p:cNvPr id="1" name=""/>
        <p:cNvGrpSpPr/>
        <p:nvPr/>
      </p:nvGrpSpPr>
      <p:grpSpPr>
        <a:xfrm>
          <a:off x="0" y="0"/>
          <a:ext cx="0" cy="0"/>
          <a:chOff x="0" y="0"/>
          <a:chExt cx="0" cy="0"/>
        </a:xfrm>
      </p:grpSpPr>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atue with Lion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80" name="Title Text"/>
          <p:cNvSpPr txBox="1"/>
          <p:nvPr>
            <p:ph type="title"/>
          </p:nvPr>
        </p:nvSpPr>
        <p:spPr>
          <a:xfrm>
            <a:off x="2387600" y="335965"/>
            <a:ext cx="19596100" cy="3468270"/>
          </a:xfrm>
          <a:prstGeom prst="rect">
            <a:avLst/>
          </a:prstGeom>
        </p:spPr>
        <p:txBody>
          <a:bodyPr anchor="ctr"/>
          <a:lstStyle>
            <a:lvl1pPr marL="0" marR="0">
              <a:defRPr sz="10800"/>
            </a:lvl1pPr>
          </a:lstStyle>
          <a:p>
            <a:pPr/>
            <a:r>
              <a:t>Title Text</a:t>
            </a:r>
          </a:p>
        </p:txBody>
      </p:sp>
      <p:sp>
        <p:nvSpPr>
          <p:cNvPr id="181" name="Body Level One…"/>
          <p:cNvSpPr txBox="1"/>
          <p:nvPr>
            <p:ph type="body" idx="1"/>
          </p:nvPr>
        </p:nvSpPr>
        <p:spPr>
          <a:xfrm>
            <a:off x="2387600" y="3804234"/>
            <a:ext cx="19596100" cy="8203032"/>
          </a:xfrm>
          <a:prstGeom prst="rect">
            <a:avLst/>
          </a:prstGeom>
        </p:spPr>
        <p:txBody>
          <a:bodyPr anchor="ctr"/>
          <a:lstStyle>
            <a:lvl1pPr marL="838200" marR="0" indent="-571500" algn="l">
              <a:spcBef>
                <a:spcPts val="3400"/>
              </a:spcBef>
              <a:buClr>
                <a:srgbClr val="000000"/>
              </a:buClr>
              <a:buSzPct val="171000"/>
              <a:buFont typeface="Gill Sans"/>
              <a:buChar char="•"/>
              <a:defRPr sz="5000"/>
            </a:lvl1pPr>
            <a:lvl2pPr marL="1282700" marR="0" indent="-571500" algn="l">
              <a:spcBef>
                <a:spcPts val="3400"/>
              </a:spcBef>
              <a:buClr>
                <a:srgbClr val="000000"/>
              </a:buClr>
              <a:buSzPct val="171000"/>
              <a:buFont typeface="Gill Sans"/>
              <a:buChar char="•"/>
              <a:defRPr sz="5000"/>
            </a:lvl2pPr>
            <a:lvl3pPr marL="1727200" marR="0" indent="-571500" algn="l">
              <a:spcBef>
                <a:spcPts val="3400"/>
              </a:spcBef>
              <a:buClr>
                <a:srgbClr val="000000"/>
              </a:buClr>
              <a:buSzPct val="171000"/>
              <a:buFont typeface="Gill Sans"/>
              <a:buChar char="•"/>
              <a:defRPr sz="5000"/>
            </a:lvl3pPr>
            <a:lvl4pPr marL="2171700" marR="0" indent="-571500" algn="l">
              <a:spcBef>
                <a:spcPts val="3400"/>
              </a:spcBef>
              <a:buClr>
                <a:srgbClr val="000000"/>
              </a:buClr>
              <a:buSzPct val="171000"/>
              <a:buFont typeface="Gill Sans"/>
              <a:buChar char="•"/>
              <a:defRPr sz="5000"/>
            </a:lvl4pPr>
            <a:lvl5pPr marL="2616200" marR="0" indent="-571500" algn="l">
              <a:spcBef>
                <a:spcPts val="3400"/>
              </a:spcBef>
              <a:buClr>
                <a:srgbClr val="000000"/>
              </a:buClr>
              <a:buSzPct val="171000"/>
              <a:buFont typeface="Gill Sans"/>
              <a:buChar char="•"/>
              <a:defRPr sz="5000"/>
            </a:lvl5pPr>
          </a:lstStyle>
          <a:p>
            <a:pPr/>
            <a:r>
              <a:t>Body Level One</a:t>
            </a:r>
          </a:p>
          <a:p>
            <a:pPr lvl="1"/>
            <a:r>
              <a:t>Body Level Two</a:t>
            </a:r>
          </a:p>
          <a:p>
            <a:pPr lvl="2"/>
            <a:r>
              <a:t>Body Level Three</a:t>
            </a:r>
          </a:p>
          <a:p>
            <a:pPr lvl="3"/>
            <a:r>
              <a:t>Body Level Four</a:t>
            </a:r>
          </a:p>
          <a:p>
            <a:pPr lvl="4"/>
            <a:r>
              <a:t>Body Level Five</a:t>
            </a:r>
          </a:p>
        </p:txBody>
      </p:sp>
      <p:sp>
        <p:nvSpPr>
          <p:cNvPr id="1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9" name="Title Text"/>
          <p:cNvSpPr txBox="1"/>
          <p:nvPr>
            <p:ph type="title"/>
          </p:nvPr>
        </p:nvSpPr>
        <p:spPr>
          <a:xfrm>
            <a:off x="2387600" y="0"/>
            <a:ext cx="19596100" cy="6946900"/>
          </a:xfrm>
          <a:prstGeom prst="rect">
            <a:avLst/>
          </a:prstGeom>
        </p:spPr>
        <p:txBody>
          <a:bodyPr anchor="b"/>
          <a:lstStyle>
            <a:lvl1pPr marL="0" marR="0">
              <a:defRPr sz="10800">
                <a:solidFill>
                  <a:srgbClr val="FFFFFF"/>
                </a:solidFill>
                <a:uFill>
                  <a:solidFill>
                    <a:srgbClr val="FFFFFF"/>
                  </a:solidFill>
                </a:uFill>
              </a:defRPr>
            </a:lvl1pPr>
          </a:lstStyle>
          <a:p>
            <a:pPr/>
            <a:r>
              <a:t>Title Text</a:t>
            </a:r>
          </a:p>
        </p:txBody>
      </p:sp>
      <p:sp>
        <p:nvSpPr>
          <p:cNvPr id="190" name="Body Level One…"/>
          <p:cNvSpPr txBox="1"/>
          <p:nvPr>
            <p:ph type="body" sz="half" idx="1"/>
          </p:nvPr>
        </p:nvSpPr>
        <p:spPr>
          <a:xfrm>
            <a:off x="2387600" y="7048500"/>
            <a:ext cx="19596100" cy="6667500"/>
          </a:xfrm>
          <a:prstGeom prst="rect">
            <a:avLst/>
          </a:prstGeom>
        </p:spPr>
        <p:txBody>
          <a:bodyPr/>
          <a:lstStyle>
            <a:lvl1pPr marL="342900" marR="0">
              <a:defRPr sz="4200">
                <a:solidFill>
                  <a:srgbClr val="FFFFFF"/>
                </a:solidFill>
                <a:uFill>
                  <a:solidFill>
                    <a:srgbClr val="FFFFFF"/>
                  </a:solidFill>
                </a:uFill>
              </a:defRPr>
            </a:lvl1pPr>
            <a:lvl2pPr marL="742950" marR="0">
              <a:defRPr sz="4200">
                <a:solidFill>
                  <a:srgbClr val="FFFFFF"/>
                </a:solidFill>
                <a:uFill>
                  <a:solidFill>
                    <a:srgbClr val="FFFFFF"/>
                  </a:solidFill>
                </a:uFill>
              </a:defRPr>
            </a:lvl2pPr>
            <a:lvl3pPr marL="1143000" marR="0">
              <a:defRPr sz="4200">
                <a:solidFill>
                  <a:srgbClr val="FFFFFF"/>
                </a:solidFill>
                <a:uFill>
                  <a:solidFill>
                    <a:srgbClr val="FFFFFF"/>
                  </a:solidFill>
                </a:uFill>
              </a:defRPr>
            </a:lvl3pPr>
            <a:lvl4pPr marL="1600200" marR="0">
              <a:defRPr sz="4200">
                <a:solidFill>
                  <a:srgbClr val="FFFFFF"/>
                </a:solidFill>
                <a:uFill>
                  <a:solidFill>
                    <a:srgbClr val="FFFFFF"/>
                  </a:solidFill>
                </a:uFill>
              </a:defRPr>
            </a:lvl4pPr>
            <a:lvl5pPr marL="2057400" marR="0">
              <a:defRPr sz="4200">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Bear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6">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5" name="Title Text"/>
          <p:cNvSpPr txBox="1"/>
          <p:nvPr>
            <p:ph type="title"/>
          </p:nvPr>
        </p:nvSpPr>
        <p:spPr>
          <a:xfrm>
            <a:off x="2387600" y="0"/>
            <a:ext cx="19596100" cy="6946900"/>
          </a:xfrm>
          <a:prstGeom prst="rect">
            <a:avLst/>
          </a:prstGeom>
        </p:spPr>
        <p:txBody>
          <a:bodyPr anchor="b"/>
          <a:lstStyle>
            <a:lvl1pPr marL="0" marR="0">
              <a:defRPr sz="10800">
                <a:solidFill>
                  <a:srgbClr val="FFFFFF"/>
                </a:solidFill>
                <a:uFill>
                  <a:solidFill>
                    <a:srgbClr val="FFFFFF"/>
                  </a:solidFill>
                </a:uFill>
              </a:defRPr>
            </a:lvl1pPr>
          </a:lstStyle>
          <a:p>
            <a:pPr/>
            <a:r>
              <a:t>Title Text</a:t>
            </a:r>
          </a:p>
        </p:txBody>
      </p:sp>
      <p:sp>
        <p:nvSpPr>
          <p:cNvPr id="206" name="Body Level One…"/>
          <p:cNvSpPr txBox="1"/>
          <p:nvPr>
            <p:ph type="body" sz="half" idx="1"/>
          </p:nvPr>
        </p:nvSpPr>
        <p:spPr>
          <a:xfrm>
            <a:off x="2387600" y="7048500"/>
            <a:ext cx="19596100" cy="6667500"/>
          </a:xfrm>
          <a:prstGeom prst="rect">
            <a:avLst/>
          </a:prstGeom>
        </p:spPr>
        <p:txBody>
          <a:bodyPr/>
          <a:lstStyle>
            <a:lvl1pPr marL="342900" marR="0">
              <a:defRPr sz="4200">
                <a:solidFill>
                  <a:srgbClr val="FFFFFF"/>
                </a:solidFill>
                <a:uFill>
                  <a:solidFill>
                    <a:srgbClr val="FFFFFF"/>
                  </a:solidFill>
                </a:uFill>
              </a:defRPr>
            </a:lvl1pPr>
            <a:lvl2pPr marL="742950" marR="0">
              <a:defRPr sz="4200">
                <a:solidFill>
                  <a:srgbClr val="FFFFFF"/>
                </a:solidFill>
                <a:uFill>
                  <a:solidFill>
                    <a:srgbClr val="FFFFFF"/>
                  </a:solidFill>
                </a:uFill>
              </a:defRPr>
            </a:lvl2pPr>
            <a:lvl3pPr marL="1143000" marR="0">
              <a:defRPr sz="4200">
                <a:solidFill>
                  <a:srgbClr val="FFFFFF"/>
                </a:solidFill>
                <a:uFill>
                  <a:solidFill>
                    <a:srgbClr val="FFFFFF"/>
                  </a:solidFill>
                </a:uFill>
              </a:defRPr>
            </a:lvl3pPr>
            <a:lvl4pPr marL="1600200" marR="0">
              <a:defRPr sz="4200">
                <a:solidFill>
                  <a:srgbClr val="FFFFFF"/>
                </a:solidFill>
                <a:uFill>
                  <a:solidFill>
                    <a:srgbClr val="FFFFFF"/>
                  </a:solidFill>
                </a:uFill>
              </a:defRPr>
            </a:lvl4pPr>
            <a:lvl5pPr marL="2057400" marR="0">
              <a:defRPr sz="4200">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Title Text"/>
          <p:cNvSpPr txBox="1"/>
          <p:nvPr>
            <p:ph type="title"/>
          </p:nvPr>
        </p:nvSpPr>
        <p:spPr>
          <a:xfrm>
            <a:off x="2387600" y="0"/>
            <a:ext cx="19596100" cy="6946900"/>
          </a:xfrm>
          <a:prstGeom prst="rect">
            <a:avLst/>
          </a:prstGeom>
        </p:spPr>
        <p:txBody>
          <a:bodyPr anchor="b"/>
          <a:lstStyle>
            <a:lvl1pPr marL="0" marR="0">
              <a:defRPr sz="10800">
                <a:solidFill>
                  <a:srgbClr val="FFFFFF"/>
                </a:solidFill>
                <a:uFill>
                  <a:solidFill>
                    <a:srgbClr val="FFFFFF"/>
                  </a:solidFill>
                </a:uFill>
              </a:defRPr>
            </a:lvl1pPr>
          </a:lstStyle>
          <a:p>
            <a:pPr/>
            <a:r>
              <a:t>Title Text</a:t>
            </a:r>
          </a:p>
        </p:txBody>
      </p:sp>
      <p:sp>
        <p:nvSpPr>
          <p:cNvPr id="215" name="Body Level One…"/>
          <p:cNvSpPr txBox="1"/>
          <p:nvPr>
            <p:ph type="body" sz="half" idx="1"/>
          </p:nvPr>
        </p:nvSpPr>
        <p:spPr>
          <a:xfrm>
            <a:off x="2387600" y="7048500"/>
            <a:ext cx="19596100" cy="6667500"/>
          </a:xfrm>
          <a:prstGeom prst="rect">
            <a:avLst/>
          </a:prstGeom>
        </p:spPr>
        <p:txBody>
          <a:bodyPr/>
          <a:lstStyle>
            <a:lvl1pPr marL="342900" marR="0">
              <a:defRPr sz="4200">
                <a:solidFill>
                  <a:srgbClr val="FFFFFF"/>
                </a:solidFill>
                <a:uFill>
                  <a:solidFill>
                    <a:srgbClr val="FFFFFF"/>
                  </a:solidFill>
                </a:uFill>
              </a:defRPr>
            </a:lvl1pPr>
            <a:lvl2pPr marL="742950" marR="0">
              <a:defRPr sz="4200">
                <a:solidFill>
                  <a:srgbClr val="FFFFFF"/>
                </a:solidFill>
                <a:uFill>
                  <a:solidFill>
                    <a:srgbClr val="FFFFFF"/>
                  </a:solidFill>
                </a:uFill>
              </a:defRPr>
            </a:lvl2pPr>
            <a:lvl3pPr marL="1143000" marR="0">
              <a:defRPr sz="4200">
                <a:solidFill>
                  <a:srgbClr val="FFFFFF"/>
                </a:solidFill>
                <a:uFill>
                  <a:solidFill>
                    <a:srgbClr val="FFFFFF"/>
                  </a:solidFill>
                </a:uFill>
              </a:defRPr>
            </a:lvl3pPr>
            <a:lvl4pPr marL="1600200" marR="0">
              <a:defRPr sz="4200">
                <a:solidFill>
                  <a:srgbClr val="FFFFFF"/>
                </a:solidFill>
                <a:uFill>
                  <a:solidFill>
                    <a:srgbClr val="FFFFFF"/>
                  </a:solidFill>
                </a:uFill>
              </a:defRPr>
            </a:lvl4pPr>
            <a:lvl5pPr marL="2057400" marR="0">
              <a:defRPr sz="4200">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9">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Leopard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Bullets">
    <p:bg>
      <p:bgPr>
        <a:solidFill>
          <a:srgbClr val="FFFFFF"/>
        </a:solidFill>
      </p:bgPr>
    </p:bg>
    <p:spTree>
      <p:nvGrpSpPr>
        <p:cNvPr id="1" name=""/>
        <p:cNvGrpSpPr/>
        <p:nvPr/>
      </p:nvGrpSpPr>
      <p:grpSpPr>
        <a:xfrm>
          <a:off x="0" y="0"/>
          <a:ext cx="0" cy="0"/>
          <a:chOff x="0" y="0"/>
          <a:chExt cx="0" cy="0"/>
        </a:xfrm>
      </p:grpSpPr>
      <p:sp>
        <p:nvSpPr>
          <p:cNvPr id="237" name="Title Text"/>
          <p:cNvSpPr txBox="1"/>
          <p:nvPr>
            <p:ph type="title"/>
          </p:nvPr>
        </p:nvSpPr>
        <p:spPr>
          <a:xfrm>
            <a:off x="2387600" y="335965"/>
            <a:ext cx="19596100" cy="3468270"/>
          </a:xfrm>
          <a:prstGeom prst="rect">
            <a:avLst/>
          </a:prstGeom>
        </p:spPr>
        <p:txBody>
          <a:bodyPr anchor="ctr"/>
          <a:lstStyle>
            <a:lvl1pPr marL="0" marR="0"/>
          </a:lstStyle>
          <a:p>
            <a:pPr/>
            <a:r>
              <a:t>Title Text</a:t>
            </a:r>
          </a:p>
        </p:txBody>
      </p:sp>
      <p:sp>
        <p:nvSpPr>
          <p:cNvPr id="238" name="Body Level One…"/>
          <p:cNvSpPr txBox="1"/>
          <p:nvPr>
            <p:ph type="body" idx="1"/>
          </p:nvPr>
        </p:nvSpPr>
        <p:spPr>
          <a:xfrm>
            <a:off x="2387600" y="3804234"/>
            <a:ext cx="19596100" cy="8203032"/>
          </a:xfrm>
          <a:prstGeom prst="rect">
            <a:avLst/>
          </a:prstGeom>
        </p:spPr>
        <p:txBody>
          <a:bodyPr anchor="ctr"/>
          <a:lstStyle>
            <a:lvl1pPr marL="838200" marR="0" indent="-571500" algn="l">
              <a:spcBef>
                <a:spcPts val="3400"/>
              </a:spcBef>
              <a:buClr>
                <a:srgbClr val="000000"/>
              </a:buClr>
              <a:buSzPct val="171000"/>
              <a:buFont typeface="Gill Sans"/>
              <a:buChar char="•"/>
              <a:defRPr sz="5200"/>
            </a:lvl1pPr>
            <a:lvl2pPr marL="1282700" marR="0" indent="-571500" algn="l">
              <a:spcBef>
                <a:spcPts val="3400"/>
              </a:spcBef>
              <a:buClr>
                <a:srgbClr val="000000"/>
              </a:buClr>
              <a:buSzPct val="171000"/>
              <a:buFont typeface="Gill Sans"/>
              <a:buChar char="•"/>
              <a:defRPr sz="5200"/>
            </a:lvl2pPr>
            <a:lvl3pPr marL="1727200" marR="0" indent="-571500" algn="l">
              <a:spcBef>
                <a:spcPts val="3400"/>
              </a:spcBef>
              <a:buClr>
                <a:srgbClr val="000000"/>
              </a:buClr>
              <a:buSzPct val="171000"/>
              <a:buFont typeface="Gill Sans"/>
              <a:buChar char="•"/>
              <a:defRPr sz="5200"/>
            </a:lvl3pPr>
            <a:lvl4pPr marL="2171700" marR="0" indent="-571500" algn="l">
              <a:spcBef>
                <a:spcPts val="3400"/>
              </a:spcBef>
              <a:buClr>
                <a:srgbClr val="000000"/>
              </a:buClr>
              <a:buSzPct val="171000"/>
              <a:buFont typeface="Gill Sans"/>
              <a:buChar char="•"/>
              <a:defRPr sz="5200"/>
            </a:lvl4pPr>
            <a:lvl5pPr marL="2616200" marR="0" indent="-571500" algn="l">
              <a:spcBef>
                <a:spcPts val="3400"/>
              </a:spcBef>
              <a:buClr>
                <a:srgbClr val="000000"/>
              </a:buClr>
              <a:buSzPct val="171000"/>
              <a:buFont typeface="Gill Sans"/>
              <a:buChar char="•"/>
              <a:defRPr sz="5200"/>
            </a:lvl5pPr>
          </a:lstStyle>
          <a:p>
            <a:pPr/>
            <a:r>
              <a:t>Body Level One</a:t>
            </a:r>
          </a:p>
          <a:p>
            <a:pPr lvl="1"/>
            <a:r>
              <a:t>Body Level Two</a:t>
            </a:r>
          </a:p>
          <a:p>
            <a:pPr lvl="2"/>
            <a:r>
              <a:t>Body Level Three</a:t>
            </a:r>
          </a:p>
          <a:p>
            <a:pPr lvl="3"/>
            <a:r>
              <a:t>Body Level Four</a:t>
            </a:r>
          </a:p>
          <a:p>
            <a:pPr lvl="4"/>
            <a:r>
              <a:t>Body Level Five</a:t>
            </a:r>
          </a:p>
        </p:txBody>
      </p:sp>
      <p:sp>
        <p:nvSpPr>
          <p:cNvPr id="2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7" name="Title Text"/>
          <p:cNvSpPr txBox="1"/>
          <p:nvPr>
            <p:ph type="title"/>
          </p:nvPr>
        </p:nvSpPr>
        <p:spPr>
          <a:xfrm>
            <a:off x="1828800" y="762000"/>
            <a:ext cx="20713700" cy="3200400"/>
          </a:xfrm>
          <a:prstGeom prst="rect">
            <a:avLst/>
          </a:prstGeom>
        </p:spPr>
        <p:txBody>
          <a:bodyPr anchor="ctr"/>
          <a:lstStyle>
            <a:lvl1pPr marL="30162" marR="81279" indent="-30162">
              <a:defRPr sz="8600">
                <a:latin typeface="Times Roman"/>
                <a:ea typeface="Times Roman"/>
                <a:cs typeface="Times Roman"/>
                <a:sym typeface="Times Roman"/>
              </a:defRPr>
            </a:lvl1pPr>
          </a:lstStyle>
          <a:p>
            <a:pPr/>
            <a:r>
              <a:t>Title Text</a:t>
            </a:r>
          </a:p>
        </p:txBody>
      </p:sp>
      <p:sp>
        <p:nvSpPr>
          <p:cNvPr id="28" name="Body Level One…"/>
          <p:cNvSpPr txBox="1"/>
          <p:nvPr>
            <p:ph type="body" idx="1"/>
          </p:nvPr>
        </p:nvSpPr>
        <p:spPr>
          <a:xfrm>
            <a:off x="1828800" y="3962400"/>
            <a:ext cx="20713700" cy="9753600"/>
          </a:xfrm>
          <a:prstGeom prst="rect">
            <a:avLst/>
          </a:prstGeom>
        </p:spPr>
        <p:txBody>
          <a:bodyPr/>
          <a:lstStyle>
            <a:lvl1pPr marL="382587" marR="81279" algn="l">
              <a:spcBef>
                <a:spcPts val="1500"/>
              </a:spcBef>
              <a:buClr>
                <a:srgbClr val="000000"/>
              </a:buClr>
              <a:buSzPct val="100000"/>
              <a:buFont typeface="Times Roman"/>
              <a:buChar char="•"/>
              <a:defRPr sz="6000">
                <a:latin typeface="Times Roman"/>
                <a:ea typeface="Times Roman"/>
                <a:cs typeface="Times Roman"/>
                <a:sym typeface="Times Roman"/>
              </a:defRPr>
            </a:lvl1pPr>
            <a:lvl2pPr marL="731837" marR="81279" algn="l">
              <a:spcBef>
                <a:spcPts val="1400"/>
              </a:spcBef>
              <a:buClr>
                <a:srgbClr val="000000"/>
              </a:buClr>
              <a:buSzPct val="100000"/>
              <a:buFont typeface="Times Roman"/>
              <a:buChar char="–"/>
              <a:defRPr sz="5200">
                <a:latin typeface="Times Roman"/>
                <a:ea typeface="Times Roman"/>
                <a:cs typeface="Times Roman"/>
                <a:sym typeface="Times Roman"/>
              </a:defRPr>
            </a:lvl2pPr>
            <a:lvl3pPr marL="1131887" marR="81279" algn="l">
              <a:spcBef>
                <a:spcPts val="1200"/>
              </a:spcBef>
              <a:buClr>
                <a:srgbClr val="000000"/>
              </a:buClr>
              <a:buSzPct val="100000"/>
              <a:buFont typeface="Times Roman"/>
              <a:buChar char="•"/>
              <a:defRPr>
                <a:latin typeface="Times Roman"/>
                <a:ea typeface="Times Roman"/>
                <a:cs typeface="Times Roman"/>
                <a:sym typeface="Times Roman"/>
              </a:defRPr>
            </a:lvl3pPr>
            <a:lvl4pPr marL="1589087" marR="81279" algn="l">
              <a:spcBef>
                <a:spcPts val="1000"/>
              </a:spcBef>
              <a:buClr>
                <a:srgbClr val="000000"/>
              </a:buClr>
              <a:buSzPct val="100000"/>
              <a:buFont typeface="Times Roman"/>
              <a:buChar char="–"/>
              <a:defRPr sz="3800">
                <a:latin typeface="Times Roman"/>
                <a:ea typeface="Times Roman"/>
                <a:cs typeface="Times Roman"/>
                <a:sym typeface="Times Roman"/>
              </a:defRPr>
            </a:lvl4pPr>
            <a:lvl5pPr marL="2046287" marR="81279" algn="l">
              <a:spcBef>
                <a:spcPts val="1000"/>
              </a:spcBef>
              <a:buClr>
                <a:srgbClr val="000000"/>
              </a:buClr>
              <a:buSzPct val="100000"/>
              <a:buFont typeface="Times Roman"/>
              <a:buChar char="»"/>
              <a:defRPr sz="3800">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xfrm>
            <a:off x="19810412" y="12496800"/>
            <a:ext cx="419101" cy="4699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10">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bg>
      <p:bgPr>
        <a:solidFill>
          <a:srgbClr val="FFFFFF"/>
        </a:solidFill>
      </p:bgPr>
    </p:bg>
    <p:spTree>
      <p:nvGrpSpPr>
        <p:cNvPr id="1" name=""/>
        <p:cNvGrpSpPr/>
        <p:nvPr/>
      </p:nvGrpSpPr>
      <p:grpSpPr>
        <a:xfrm>
          <a:off x="0" y="0"/>
          <a:ext cx="0" cy="0"/>
          <a:chOff x="0" y="0"/>
          <a:chExt cx="0" cy="0"/>
        </a:xfrm>
      </p:grpSpPr>
      <p:sp>
        <p:nvSpPr>
          <p:cNvPr id="253" name="Title Text"/>
          <p:cNvSpPr txBox="1"/>
          <p:nvPr>
            <p:ph type="title"/>
          </p:nvPr>
        </p:nvSpPr>
        <p:spPr>
          <a:xfrm>
            <a:off x="2387600" y="335965"/>
            <a:ext cx="19596100" cy="3468270"/>
          </a:xfrm>
          <a:prstGeom prst="rect">
            <a:avLst/>
          </a:prstGeom>
        </p:spPr>
        <p:txBody>
          <a:bodyPr anchor="ctr"/>
          <a:lstStyle>
            <a:lvl1pPr marL="0" marR="0">
              <a:defRPr sz="10800"/>
            </a:lvl1pPr>
          </a:lstStyle>
          <a:p>
            <a:pPr/>
            <a:r>
              <a:t>Title Text</a:t>
            </a:r>
          </a:p>
        </p:txBody>
      </p:sp>
      <p:sp>
        <p:nvSpPr>
          <p:cNvPr id="254" name="Body Level One…"/>
          <p:cNvSpPr txBox="1"/>
          <p:nvPr>
            <p:ph type="body" idx="1"/>
          </p:nvPr>
        </p:nvSpPr>
        <p:spPr>
          <a:xfrm>
            <a:off x="2387600" y="3804234"/>
            <a:ext cx="19596100" cy="8203032"/>
          </a:xfrm>
          <a:prstGeom prst="rect">
            <a:avLst/>
          </a:prstGeom>
        </p:spPr>
        <p:txBody>
          <a:bodyPr anchor="ctr"/>
          <a:lstStyle>
            <a:lvl1pPr marL="838200" marR="0" indent="-571500" algn="l">
              <a:spcBef>
                <a:spcPts val="3400"/>
              </a:spcBef>
              <a:buClr>
                <a:srgbClr val="000000"/>
              </a:buClr>
              <a:buSzPct val="171000"/>
              <a:buFont typeface="Gill Sans"/>
              <a:buChar char="•"/>
              <a:defRPr sz="5000"/>
            </a:lvl1pPr>
            <a:lvl2pPr marL="1282700" marR="0" indent="-571500" algn="l">
              <a:spcBef>
                <a:spcPts val="3400"/>
              </a:spcBef>
              <a:buClr>
                <a:srgbClr val="000000"/>
              </a:buClr>
              <a:buSzPct val="171000"/>
              <a:buFont typeface="Gill Sans"/>
              <a:buChar char="•"/>
              <a:defRPr sz="5000"/>
            </a:lvl2pPr>
            <a:lvl3pPr marL="1727200" marR="0" indent="-571500" algn="l">
              <a:spcBef>
                <a:spcPts val="3400"/>
              </a:spcBef>
              <a:buClr>
                <a:srgbClr val="000000"/>
              </a:buClr>
              <a:buSzPct val="171000"/>
              <a:buFont typeface="Gill Sans"/>
              <a:buChar char="•"/>
              <a:defRPr sz="5000"/>
            </a:lvl3pPr>
            <a:lvl4pPr marL="2171700" marR="0" indent="-571500" algn="l">
              <a:spcBef>
                <a:spcPts val="3400"/>
              </a:spcBef>
              <a:buClr>
                <a:srgbClr val="000000"/>
              </a:buClr>
              <a:buSzPct val="171000"/>
              <a:buFont typeface="Gill Sans"/>
              <a:buChar char="•"/>
              <a:defRPr sz="5000"/>
            </a:lvl4pPr>
            <a:lvl5pPr marL="2616200" marR="0" indent="-571500" algn="l">
              <a:spcBef>
                <a:spcPts val="3400"/>
              </a:spcBef>
              <a:buClr>
                <a:srgbClr val="000000"/>
              </a:buClr>
              <a:buSzPct val="171000"/>
              <a:buFont typeface="Gill Sans"/>
              <a:buChar char="•"/>
              <a:defRPr sz="5000"/>
            </a:lvl5pPr>
          </a:lstStyle>
          <a:p>
            <a:pPr/>
            <a:r>
              <a:t>Body Level One</a:t>
            </a:r>
          </a:p>
          <a:p>
            <a:pPr lvl="1"/>
            <a:r>
              <a:t>Body Level Two</a:t>
            </a:r>
          </a:p>
          <a:p>
            <a:pPr lvl="2"/>
            <a:r>
              <a:t>Body Level Three</a:t>
            </a:r>
          </a:p>
          <a:p>
            <a:pPr lvl="3"/>
            <a:r>
              <a:t>Body Level Four</a:t>
            </a:r>
          </a:p>
          <a:p>
            <a:pPr lvl="4"/>
            <a:r>
              <a:t>Body Level Five</a:t>
            </a:r>
          </a:p>
        </p:txBody>
      </p:sp>
      <p:sp>
        <p:nvSpPr>
          <p:cNvPr id="2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Iron Beast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bg>
      <p:bgPr>
        <a:solidFill>
          <a:srgbClr val="FFFFFF"/>
        </a:solidFill>
      </p:bgPr>
    </p:bg>
    <p:spTree>
      <p:nvGrpSpPr>
        <p:cNvPr id="1" name=""/>
        <p:cNvGrpSpPr/>
        <p:nvPr/>
      </p:nvGrpSpPr>
      <p:grpSpPr>
        <a:xfrm>
          <a:off x="0" y="0"/>
          <a:ext cx="0" cy="0"/>
          <a:chOff x="0" y="0"/>
          <a:chExt cx="0" cy="0"/>
        </a:xfrm>
      </p:grpSpPr>
      <p:sp>
        <p:nvSpPr>
          <p:cNvPr id="276" name="Title Text"/>
          <p:cNvSpPr txBox="1"/>
          <p:nvPr>
            <p:ph type="title"/>
          </p:nvPr>
        </p:nvSpPr>
        <p:spPr>
          <a:xfrm>
            <a:off x="2387600" y="335965"/>
            <a:ext cx="19596100" cy="3468270"/>
          </a:xfrm>
          <a:prstGeom prst="rect">
            <a:avLst/>
          </a:prstGeom>
        </p:spPr>
        <p:txBody>
          <a:bodyPr anchor="ctr"/>
          <a:lstStyle>
            <a:lvl1pPr marL="0" marR="0">
              <a:defRPr sz="10800"/>
            </a:lvl1pPr>
          </a:lstStyle>
          <a:p>
            <a:pPr/>
            <a:r>
              <a:t>Title Text</a:t>
            </a:r>
          </a:p>
        </p:txBody>
      </p:sp>
      <p:sp>
        <p:nvSpPr>
          <p:cNvPr id="277" name="Body Level One…"/>
          <p:cNvSpPr txBox="1"/>
          <p:nvPr>
            <p:ph type="body" idx="1"/>
          </p:nvPr>
        </p:nvSpPr>
        <p:spPr>
          <a:xfrm>
            <a:off x="2387600" y="3804234"/>
            <a:ext cx="19596100" cy="8203032"/>
          </a:xfrm>
          <a:prstGeom prst="rect">
            <a:avLst/>
          </a:prstGeom>
        </p:spPr>
        <p:txBody>
          <a:bodyPr anchor="ctr"/>
          <a:lstStyle>
            <a:lvl1pPr marL="838200" marR="0" indent="-571500" algn="l">
              <a:spcBef>
                <a:spcPts val="3400"/>
              </a:spcBef>
              <a:buClr>
                <a:srgbClr val="000000"/>
              </a:buClr>
              <a:buSzPct val="171000"/>
              <a:buFont typeface="Gill Sans"/>
              <a:buChar char="•"/>
              <a:defRPr sz="5000"/>
            </a:lvl1pPr>
            <a:lvl2pPr marL="1282700" marR="0" indent="-571500" algn="l">
              <a:spcBef>
                <a:spcPts val="3400"/>
              </a:spcBef>
              <a:buClr>
                <a:srgbClr val="000000"/>
              </a:buClr>
              <a:buSzPct val="171000"/>
              <a:buFont typeface="Gill Sans"/>
              <a:buChar char="•"/>
              <a:defRPr sz="5000"/>
            </a:lvl2pPr>
            <a:lvl3pPr marL="1727200" marR="0" indent="-571500" algn="l">
              <a:spcBef>
                <a:spcPts val="3400"/>
              </a:spcBef>
              <a:buClr>
                <a:srgbClr val="000000"/>
              </a:buClr>
              <a:buSzPct val="171000"/>
              <a:buFont typeface="Gill Sans"/>
              <a:buChar char="•"/>
              <a:defRPr sz="5000"/>
            </a:lvl3pPr>
            <a:lvl4pPr marL="2171700" marR="0" indent="-571500" algn="l">
              <a:spcBef>
                <a:spcPts val="3400"/>
              </a:spcBef>
              <a:buClr>
                <a:srgbClr val="000000"/>
              </a:buClr>
              <a:buSzPct val="171000"/>
              <a:buFont typeface="Gill Sans"/>
              <a:buChar char="•"/>
              <a:defRPr sz="5000"/>
            </a:lvl4pPr>
            <a:lvl5pPr marL="2616200" marR="0" indent="-571500" algn="l">
              <a:spcBef>
                <a:spcPts val="3400"/>
              </a:spcBef>
              <a:buClr>
                <a:srgbClr val="000000"/>
              </a:buClr>
              <a:buSzPct val="171000"/>
              <a:buFont typeface="Gill Sans"/>
              <a:buChar char="•"/>
              <a:defRPr sz="5000"/>
            </a:lvl5pPr>
          </a:lstStyle>
          <a:p>
            <a:pPr/>
            <a:r>
              <a:t>Body Level One</a:t>
            </a:r>
          </a:p>
          <a:p>
            <a:pPr lvl="1"/>
            <a:r>
              <a:t>Body Level Two</a:t>
            </a:r>
          </a:p>
          <a:p>
            <a:pPr lvl="2"/>
            <a:r>
              <a:t>Body Level Three</a:t>
            </a:r>
          </a:p>
          <a:p>
            <a:pPr lvl="3"/>
            <a:r>
              <a:t>Body Level Four</a:t>
            </a:r>
          </a:p>
          <a:p>
            <a:pPr lvl="4"/>
            <a:r>
              <a:t>Body Level Five</a:t>
            </a:r>
          </a:p>
        </p:txBody>
      </p:sp>
      <p:sp>
        <p:nvSpPr>
          <p:cNvPr id="2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7">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2"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293"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7">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1"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302"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0"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311"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9"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320"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bg>
      <p:bgPr>
        <a:solidFill>
          <a:srgbClr val="FFFFFF"/>
        </a:solidFill>
      </p:bgPr>
    </p:bg>
    <p:spTree>
      <p:nvGrpSpPr>
        <p:cNvPr id="1" name=""/>
        <p:cNvGrpSpPr/>
        <p:nvPr/>
      </p:nvGrpSpPr>
      <p:grpSpPr>
        <a:xfrm>
          <a:off x="0" y="0"/>
          <a:ext cx="0" cy="0"/>
          <a:chOff x="0" y="0"/>
          <a:chExt cx="0" cy="0"/>
        </a:xfrm>
      </p:grpSpPr>
      <p:sp>
        <p:nvSpPr>
          <p:cNvPr id="328" name="Title Text"/>
          <p:cNvSpPr txBox="1"/>
          <p:nvPr>
            <p:ph type="title"/>
          </p:nvPr>
        </p:nvSpPr>
        <p:spPr>
          <a:xfrm>
            <a:off x="2387600" y="335965"/>
            <a:ext cx="19596100" cy="3468270"/>
          </a:xfrm>
          <a:prstGeom prst="rect">
            <a:avLst/>
          </a:prstGeom>
        </p:spPr>
        <p:txBody>
          <a:bodyPr anchor="ctr"/>
          <a:lstStyle>
            <a:lvl1pPr marL="0" marR="0">
              <a:defRPr sz="10800"/>
            </a:lvl1pPr>
          </a:lstStyle>
          <a:p>
            <a:pPr/>
            <a:r>
              <a:t>Title Text</a:t>
            </a:r>
          </a:p>
        </p:txBody>
      </p:sp>
      <p:sp>
        <p:nvSpPr>
          <p:cNvPr id="329" name="Body Level One…"/>
          <p:cNvSpPr txBox="1"/>
          <p:nvPr>
            <p:ph type="body" idx="1"/>
          </p:nvPr>
        </p:nvSpPr>
        <p:spPr>
          <a:xfrm>
            <a:off x="2387600" y="3804234"/>
            <a:ext cx="19596100" cy="8203032"/>
          </a:xfrm>
          <a:prstGeom prst="rect">
            <a:avLst/>
          </a:prstGeom>
        </p:spPr>
        <p:txBody>
          <a:bodyPr anchor="ctr"/>
          <a:lstStyle>
            <a:lvl1pPr marL="838200" marR="0" indent="-571500" algn="l">
              <a:spcBef>
                <a:spcPts val="3400"/>
              </a:spcBef>
              <a:buClr>
                <a:srgbClr val="000000"/>
              </a:buClr>
              <a:buSzPct val="171000"/>
              <a:buFont typeface="Gill Sans"/>
              <a:buChar char="•"/>
              <a:defRPr sz="5000"/>
            </a:lvl1pPr>
            <a:lvl2pPr marL="1282700" marR="0" indent="-571500" algn="l">
              <a:spcBef>
                <a:spcPts val="3400"/>
              </a:spcBef>
              <a:buClr>
                <a:srgbClr val="000000"/>
              </a:buClr>
              <a:buSzPct val="171000"/>
              <a:buFont typeface="Gill Sans"/>
              <a:buChar char="•"/>
              <a:defRPr sz="5000"/>
            </a:lvl2pPr>
            <a:lvl3pPr marL="1727200" marR="0" indent="-571500" algn="l">
              <a:spcBef>
                <a:spcPts val="3400"/>
              </a:spcBef>
              <a:buClr>
                <a:srgbClr val="000000"/>
              </a:buClr>
              <a:buSzPct val="171000"/>
              <a:buFont typeface="Gill Sans"/>
              <a:buChar char="•"/>
              <a:defRPr sz="5000"/>
            </a:lvl3pPr>
            <a:lvl4pPr marL="2171700" marR="0" indent="-571500" algn="l">
              <a:spcBef>
                <a:spcPts val="3400"/>
              </a:spcBef>
              <a:buClr>
                <a:srgbClr val="000000"/>
              </a:buClr>
              <a:buSzPct val="171000"/>
              <a:buFont typeface="Gill Sans"/>
              <a:buChar char="•"/>
              <a:defRPr sz="5000"/>
            </a:lvl4pPr>
            <a:lvl5pPr marL="2616200" marR="0" indent="-571500" algn="l">
              <a:spcBef>
                <a:spcPts val="3400"/>
              </a:spcBef>
              <a:buClr>
                <a:srgbClr val="000000"/>
              </a:buClr>
              <a:buSzPct val="171000"/>
              <a:buFont typeface="Gill Sans"/>
              <a:buChar char="•"/>
              <a:defRPr sz="5000"/>
            </a:lvl5pPr>
          </a:lstStyle>
          <a:p>
            <a:pPr/>
            <a:r>
              <a:t>Body Level One</a:t>
            </a:r>
          </a:p>
          <a:p>
            <a:pPr lvl="1"/>
            <a:r>
              <a:t>Body Level Two</a:t>
            </a:r>
          </a:p>
          <a:p>
            <a:pPr lvl="2"/>
            <a:r>
              <a:t>Body Level Three</a:t>
            </a:r>
          </a:p>
          <a:p>
            <a:pPr lvl="3"/>
            <a:r>
              <a:t>Body Level Four</a:t>
            </a:r>
          </a:p>
          <a:p>
            <a:pPr lvl="4"/>
            <a:r>
              <a:t>Body Level Five</a:t>
            </a:r>
          </a:p>
        </p:txBody>
      </p:sp>
      <p:sp>
        <p:nvSpPr>
          <p:cNvPr id="3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1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4"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345" name="Body Level One…"/>
          <p:cNvSpPr txBox="1"/>
          <p:nvPr>
            <p:ph type="body" sz="half" idx="1"/>
          </p:nvPr>
        </p:nvSpPr>
        <p:spPr>
          <a:xfrm>
            <a:off x="2387600" y="7048500"/>
            <a:ext cx="19596100" cy="50419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3" name="Title Text"/>
          <p:cNvSpPr txBox="1"/>
          <p:nvPr>
            <p:ph type="title"/>
          </p:nvPr>
        </p:nvSpPr>
        <p:spPr>
          <a:xfrm>
            <a:off x="1905000" y="4584700"/>
            <a:ext cx="20599400" cy="4521200"/>
          </a:xfrm>
          <a:prstGeom prst="rect">
            <a:avLst/>
          </a:prstGeom>
          <a:effectLst>
            <a:outerShdw sx="100000" sy="100000" kx="0" ky="0" algn="b" rotWithShape="0" blurRad="25400" dist="50800" dir="13500000">
              <a:srgbClr val="424242">
                <a:alpha val="50000"/>
              </a:srgbClr>
            </a:outerShdw>
          </a:effectLst>
        </p:spPr>
        <p:txBody>
          <a:bodyPr lIns="38100" tIns="38100" rIns="38100" bIns="38100" anchor="ctr"/>
          <a:lstStyle>
            <a:lvl1pPr marL="0" marR="0">
              <a:defRPr sz="14200">
                <a:solidFill>
                  <a:srgbClr val="FFFCF2"/>
                </a:solidFill>
                <a:uFill>
                  <a:solidFill>
                    <a:srgbClr val="FFFCF2"/>
                  </a:solidFill>
                </a:uFill>
                <a:latin typeface="Copperplate"/>
                <a:ea typeface="Copperplate"/>
                <a:cs typeface="Copperplate"/>
                <a:sym typeface="Copperplate"/>
              </a:defRPr>
            </a:lvl1pPr>
          </a:lstStyle>
          <a:p>
            <a:pPr/>
            <a:r>
              <a:t>Title Text</a:t>
            </a:r>
          </a:p>
        </p:txBody>
      </p:sp>
      <p:sp>
        <p:nvSpPr>
          <p:cNvPr id="3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6">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8"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369" name="Body Level One…"/>
          <p:cNvSpPr txBox="1"/>
          <p:nvPr>
            <p:ph type="body" sz="half" idx="1"/>
          </p:nvPr>
        </p:nvSpPr>
        <p:spPr>
          <a:xfrm>
            <a:off x="2387600" y="7048500"/>
            <a:ext cx="19596100" cy="50419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7" name="Title Text"/>
          <p:cNvSpPr txBox="1"/>
          <p:nvPr>
            <p:ph type="title"/>
          </p:nvPr>
        </p:nvSpPr>
        <p:spPr>
          <a:xfrm>
            <a:off x="711200" y="0"/>
            <a:ext cx="11163300" cy="7188200"/>
          </a:xfrm>
          <a:prstGeom prst="rect">
            <a:avLst/>
          </a:prstGeom>
          <a:effectLst>
            <a:outerShdw sx="100000" sy="100000" kx="0" ky="0" algn="b" rotWithShape="0" blurRad="25400" dist="50800" dir="13500000">
              <a:srgbClr val="424242">
                <a:alpha val="50000"/>
              </a:srgbClr>
            </a:outerShdw>
          </a:effectLst>
        </p:spPr>
        <p:txBody>
          <a:bodyPr lIns="38100" tIns="38100" rIns="38100" bIns="38100" anchor="b"/>
          <a:lstStyle>
            <a:lvl1pPr marL="0" marR="0">
              <a:defRPr sz="9400">
                <a:solidFill>
                  <a:srgbClr val="FFFCF2"/>
                </a:solidFill>
                <a:uFill>
                  <a:solidFill>
                    <a:srgbClr val="FFFCF2"/>
                  </a:solidFill>
                </a:uFill>
                <a:latin typeface="Copperplate"/>
                <a:ea typeface="Copperplate"/>
                <a:cs typeface="Copperplate"/>
                <a:sym typeface="Copperplate"/>
              </a:defRPr>
            </a:lvl1pPr>
          </a:lstStyle>
          <a:p>
            <a:pPr/>
            <a:r>
              <a:t>Title Text</a:t>
            </a:r>
          </a:p>
        </p:txBody>
      </p:sp>
      <p:sp>
        <p:nvSpPr>
          <p:cNvPr id="378" name="Body Level One…"/>
          <p:cNvSpPr txBox="1"/>
          <p:nvPr>
            <p:ph type="body" sz="half" idx="1"/>
          </p:nvPr>
        </p:nvSpPr>
        <p:spPr>
          <a:xfrm>
            <a:off x="711200" y="7340600"/>
            <a:ext cx="11163300" cy="6375400"/>
          </a:xfrm>
          <a:prstGeom prst="rect">
            <a:avLst/>
          </a:prstGeom>
          <a:effectLst>
            <a:outerShdw sx="100000" sy="100000" kx="0" ky="0" algn="b" rotWithShape="0" blurRad="25400" dist="25400" dir="13500000">
              <a:srgbClr val="424242">
                <a:alpha val="50000"/>
              </a:srgbClr>
            </a:outerShdw>
          </a:effectLst>
        </p:spPr>
        <p:txBody>
          <a:bodyPr lIns="38100" tIns="38100" rIns="38100" bIns="38100"/>
          <a:lstStyle>
            <a:lvl1pPr marL="342900" marR="0">
              <a:defRPr>
                <a:solidFill>
                  <a:srgbClr val="FFFCF2"/>
                </a:solidFill>
                <a:uFill>
                  <a:solidFill>
                    <a:srgbClr val="FFFCF2"/>
                  </a:solidFill>
                </a:uFill>
                <a:latin typeface="Copperplate"/>
                <a:ea typeface="Copperplate"/>
                <a:cs typeface="Copperplate"/>
                <a:sym typeface="Copperplate"/>
              </a:defRPr>
            </a:lvl1pPr>
            <a:lvl2pPr marL="742950" marR="0">
              <a:defRPr>
                <a:solidFill>
                  <a:srgbClr val="FFFCF2"/>
                </a:solidFill>
                <a:uFill>
                  <a:solidFill>
                    <a:srgbClr val="FFFCF2"/>
                  </a:solidFill>
                </a:uFill>
                <a:latin typeface="Copperplate"/>
                <a:ea typeface="Copperplate"/>
                <a:cs typeface="Copperplate"/>
                <a:sym typeface="Copperplate"/>
              </a:defRPr>
            </a:lvl2pPr>
            <a:lvl3pPr marL="1143000" marR="0">
              <a:defRPr>
                <a:solidFill>
                  <a:srgbClr val="FFFCF2"/>
                </a:solidFill>
                <a:uFill>
                  <a:solidFill>
                    <a:srgbClr val="FFFCF2"/>
                  </a:solidFill>
                </a:uFill>
                <a:latin typeface="Copperplate"/>
                <a:ea typeface="Copperplate"/>
                <a:cs typeface="Copperplate"/>
                <a:sym typeface="Copperplate"/>
              </a:defRPr>
            </a:lvl3pPr>
            <a:lvl4pPr marL="1600200" marR="0">
              <a:defRPr>
                <a:solidFill>
                  <a:srgbClr val="FFFCF2"/>
                </a:solidFill>
                <a:uFill>
                  <a:solidFill>
                    <a:srgbClr val="FFFCF2"/>
                  </a:solidFill>
                </a:uFill>
                <a:latin typeface="Copperplate"/>
                <a:ea typeface="Copperplate"/>
                <a:cs typeface="Copperplate"/>
                <a:sym typeface="Copperplate"/>
              </a:defRPr>
            </a:lvl4pPr>
            <a:lvl5pPr marL="2057400" marR="0">
              <a:defRPr>
                <a:solidFill>
                  <a:srgbClr val="FFFCF2"/>
                </a:solidFill>
                <a:uFill>
                  <a:solidFill>
                    <a:srgbClr val="FFFCF2"/>
                  </a:solidFill>
                </a:uFill>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3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9">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6"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387" name="Body Level One…"/>
          <p:cNvSpPr txBox="1"/>
          <p:nvPr>
            <p:ph type="body" sz="half" idx="1"/>
          </p:nvPr>
        </p:nvSpPr>
        <p:spPr>
          <a:xfrm>
            <a:off x="2387600" y="7048500"/>
            <a:ext cx="19596100" cy="50419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copy 1">
    <p:bg>
      <p:bgPr>
        <a:solidFill>
          <a:srgbClr val="FFFFFF"/>
        </a:solidFill>
      </p:bgPr>
    </p:bg>
    <p:spTree>
      <p:nvGrpSpPr>
        <p:cNvPr id="1" name=""/>
        <p:cNvGrpSpPr/>
        <p:nvPr/>
      </p:nvGrpSpPr>
      <p:grpSpPr>
        <a:xfrm>
          <a:off x="0" y="0"/>
          <a:ext cx="0" cy="0"/>
          <a:chOff x="0" y="0"/>
          <a:chExt cx="0" cy="0"/>
        </a:xfrm>
      </p:grpSpPr>
      <p:sp>
        <p:nvSpPr>
          <p:cNvPr id="395" name="Title Text"/>
          <p:cNvSpPr txBox="1"/>
          <p:nvPr>
            <p:ph type="title"/>
          </p:nvPr>
        </p:nvSpPr>
        <p:spPr>
          <a:xfrm>
            <a:off x="1828800" y="762000"/>
            <a:ext cx="20713700" cy="3200400"/>
          </a:xfrm>
          <a:prstGeom prst="rect">
            <a:avLst/>
          </a:prstGeom>
        </p:spPr>
        <p:txBody>
          <a:bodyPr anchor="ctr"/>
          <a:lstStyle>
            <a:lvl1pPr marL="30162" marR="81279" indent="-30162">
              <a:defRPr sz="8000">
                <a:latin typeface="Times Roman"/>
                <a:ea typeface="Times Roman"/>
                <a:cs typeface="Times Roman"/>
                <a:sym typeface="Times Roman"/>
              </a:defRPr>
            </a:lvl1pPr>
          </a:lstStyle>
          <a:p>
            <a:pPr/>
            <a:r>
              <a:t>Title Text</a:t>
            </a:r>
          </a:p>
        </p:txBody>
      </p:sp>
      <p:sp>
        <p:nvSpPr>
          <p:cNvPr id="396" name="Body Level One…"/>
          <p:cNvSpPr txBox="1"/>
          <p:nvPr>
            <p:ph type="body" idx="1"/>
          </p:nvPr>
        </p:nvSpPr>
        <p:spPr>
          <a:xfrm>
            <a:off x="1828800" y="3962400"/>
            <a:ext cx="20713700" cy="9753600"/>
          </a:xfrm>
          <a:prstGeom prst="rect">
            <a:avLst/>
          </a:prstGeom>
        </p:spPr>
        <p:txBody>
          <a:bodyPr/>
          <a:lstStyle>
            <a:lvl1pPr marL="382587" marR="81279" algn="l">
              <a:spcBef>
                <a:spcPts val="1500"/>
              </a:spcBef>
              <a:buClr>
                <a:srgbClr val="000000"/>
              </a:buClr>
              <a:buSzPct val="100000"/>
              <a:buFont typeface="Times Roman"/>
              <a:buChar char="•"/>
              <a:defRPr sz="5800">
                <a:latin typeface="Times Roman"/>
                <a:ea typeface="Times Roman"/>
                <a:cs typeface="Times Roman"/>
                <a:sym typeface="Times Roman"/>
              </a:defRPr>
            </a:lvl1pPr>
            <a:lvl2pPr marL="731837" marR="81279" algn="l">
              <a:spcBef>
                <a:spcPts val="1400"/>
              </a:spcBef>
              <a:buClr>
                <a:srgbClr val="000000"/>
              </a:buClr>
              <a:buSzPct val="100000"/>
              <a:buFont typeface="Times Roman"/>
              <a:buChar char="–"/>
              <a:defRPr sz="5000">
                <a:latin typeface="Times Roman"/>
                <a:ea typeface="Times Roman"/>
                <a:cs typeface="Times Roman"/>
                <a:sym typeface="Times Roman"/>
              </a:defRPr>
            </a:lvl2pPr>
            <a:lvl3pPr marL="1131887" marR="81279" algn="l">
              <a:spcBef>
                <a:spcPts val="1200"/>
              </a:spcBef>
              <a:buClr>
                <a:srgbClr val="000000"/>
              </a:buClr>
              <a:buSzPct val="100000"/>
              <a:buFont typeface="Times Roman"/>
              <a:buChar char="•"/>
              <a:defRPr sz="4200">
                <a:latin typeface="Times Roman"/>
                <a:ea typeface="Times Roman"/>
                <a:cs typeface="Times Roman"/>
                <a:sym typeface="Times Roman"/>
              </a:defRPr>
            </a:lvl3pPr>
            <a:lvl4pPr marL="1589087" marR="81279" algn="l">
              <a:spcBef>
                <a:spcPts val="1000"/>
              </a:spcBef>
              <a:buClr>
                <a:srgbClr val="000000"/>
              </a:buClr>
              <a:buSzPct val="100000"/>
              <a:buFont typeface="Times Roman"/>
              <a:buChar char="–"/>
              <a:defRPr sz="3200">
                <a:latin typeface="Times Roman"/>
                <a:ea typeface="Times Roman"/>
                <a:cs typeface="Times Roman"/>
                <a:sym typeface="Times Roman"/>
              </a:defRPr>
            </a:lvl4pPr>
            <a:lvl5pPr marL="2046287" marR="81279" algn="l">
              <a:spcBef>
                <a:spcPts val="1000"/>
              </a:spcBef>
              <a:buClr>
                <a:srgbClr val="000000"/>
              </a:buClr>
              <a:buSzPct val="100000"/>
              <a:buFont typeface="Times Roman"/>
              <a:buChar char="»"/>
              <a:defRPr sz="3200">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397" name="Slide Number"/>
          <p:cNvSpPr txBox="1"/>
          <p:nvPr>
            <p:ph type="sldNum" sz="quarter" idx="2"/>
          </p:nvPr>
        </p:nvSpPr>
        <p:spPr>
          <a:xfrm>
            <a:off x="19823112" y="12496800"/>
            <a:ext cx="393701" cy="457200"/>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copy 2">
    <p:bg>
      <p:bgPr>
        <a:solidFill>
          <a:srgbClr val="FFFFFF"/>
        </a:solidFill>
      </p:bgPr>
    </p:bg>
    <p:spTree>
      <p:nvGrpSpPr>
        <p:cNvPr id="1" name=""/>
        <p:cNvGrpSpPr/>
        <p:nvPr/>
      </p:nvGrpSpPr>
      <p:grpSpPr>
        <a:xfrm>
          <a:off x="0" y="0"/>
          <a:ext cx="0" cy="0"/>
          <a:chOff x="0" y="0"/>
          <a:chExt cx="0" cy="0"/>
        </a:xfrm>
      </p:grpSpPr>
      <p:sp>
        <p:nvSpPr>
          <p:cNvPr id="404" name="Title Text"/>
          <p:cNvSpPr txBox="1"/>
          <p:nvPr>
            <p:ph type="title"/>
          </p:nvPr>
        </p:nvSpPr>
        <p:spPr>
          <a:xfrm>
            <a:off x="1828800" y="762000"/>
            <a:ext cx="20713700" cy="3200400"/>
          </a:xfrm>
          <a:prstGeom prst="rect">
            <a:avLst/>
          </a:prstGeom>
        </p:spPr>
        <p:txBody>
          <a:bodyPr anchor="ctr"/>
          <a:lstStyle>
            <a:lvl1pPr marL="30162" marR="81279" indent="-30162">
              <a:defRPr sz="8000">
                <a:latin typeface="Times Roman"/>
                <a:ea typeface="Times Roman"/>
                <a:cs typeface="Times Roman"/>
                <a:sym typeface="Times Roman"/>
              </a:defRPr>
            </a:lvl1pPr>
          </a:lstStyle>
          <a:p>
            <a:pPr/>
            <a:r>
              <a:t>Title Text</a:t>
            </a:r>
          </a:p>
        </p:txBody>
      </p:sp>
      <p:sp>
        <p:nvSpPr>
          <p:cNvPr id="405" name="Body Level One…"/>
          <p:cNvSpPr txBox="1"/>
          <p:nvPr>
            <p:ph type="body" idx="1"/>
          </p:nvPr>
        </p:nvSpPr>
        <p:spPr>
          <a:xfrm>
            <a:off x="1828800" y="3962400"/>
            <a:ext cx="20713700" cy="9753600"/>
          </a:xfrm>
          <a:prstGeom prst="rect">
            <a:avLst/>
          </a:prstGeom>
        </p:spPr>
        <p:txBody>
          <a:bodyPr/>
          <a:lstStyle>
            <a:lvl1pPr marL="382587" marR="81279" algn="l">
              <a:spcBef>
                <a:spcPts val="1500"/>
              </a:spcBef>
              <a:buClr>
                <a:srgbClr val="000000"/>
              </a:buClr>
              <a:buSzPct val="100000"/>
              <a:buFont typeface="Times Roman"/>
              <a:buChar char="•"/>
              <a:defRPr sz="5800">
                <a:latin typeface="Times Roman"/>
                <a:ea typeface="Times Roman"/>
                <a:cs typeface="Times Roman"/>
                <a:sym typeface="Times Roman"/>
              </a:defRPr>
            </a:lvl1pPr>
            <a:lvl2pPr marL="731837" marR="81279" algn="l">
              <a:spcBef>
                <a:spcPts val="1400"/>
              </a:spcBef>
              <a:buClr>
                <a:srgbClr val="000000"/>
              </a:buClr>
              <a:buSzPct val="100000"/>
              <a:buFont typeface="Times Roman"/>
              <a:buChar char="–"/>
              <a:defRPr sz="5000">
                <a:latin typeface="Times Roman"/>
                <a:ea typeface="Times Roman"/>
                <a:cs typeface="Times Roman"/>
                <a:sym typeface="Times Roman"/>
              </a:defRPr>
            </a:lvl2pPr>
            <a:lvl3pPr marL="1131887" marR="81279" algn="l">
              <a:spcBef>
                <a:spcPts val="1200"/>
              </a:spcBef>
              <a:buClr>
                <a:srgbClr val="000000"/>
              </a:buClr>
              <a:buSzPct val="100000"/>
              <a:buFont typeface="Times Roman"/>
              <a:buChar char="•"/>
              <a:defRPr sz="4200">
                <a:latin typeface="Times Roman"/>
                <a:ea typeface="Times Roman"/>
                <a:cs typeface="Times Roman"/>
                <a:sym typeface="Times Roman"/>
              </a:defRPr>
            </a:lvl3pPr>
            <a:lvl4pPr marL="1589087" marR="81279" algn="l">
              <a:spcBef>
                <a:spcPts val="1000"/>
              </a:spcBef>
              <a:buClr>
                <a:srgbClr val="000000"/>
              </a:buClr>
              <a:buSzPct val="100000"/>
              <a:buFont typeface="Times Roman"/>
              <a:buChar char="–"/>
              <a:defRPr sz="3200">
                <a:latin typeface="Times Roman"/>
                <a:ea typeface="Times Roman"/>
                <a:cs typeface="Times Roman"/>
                <a:sym typeface="Times Roman"/>
              </a:defRPr>
            </a:lvl4pPr>
            <a:lvl5pPr marL="2046287" marR="81279" algn="l">
              <a:spcBef>
                <a:spcPts val="1000"/>
              </a:spcBef>
              <a:buClr>
                <a:srgbClr val="000000"/>
              </a:buClr>
              <a:buSzPct val="100000"/>
              <a:buFont typeface="Times Roman"/>
              <a:buChar char="»"/>
              <a:defRPr sz="3200">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406" name="Slide Number"/>
          <p:cNvSpPr txBox="1"/>
          <p:nvPr>
            <p:ph type="sldNum" sz="quarter" idx="2"/>
          </p:nvPr>
        </p:nvSpPr>
        <p:spPr>
          <a:xfrm>
            <a:off x="19823112" y="12496800"/>
            <a:ext cx="393701" cy="457200"/>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4">
    <p:bg>
      <p:bgPr>
        <a:solidFill>
          <a:srgbClr val="FFFFFF"/>
        </a:solidFill>
      </p:bgPr>
    </p:bg>
    <p:spTree>
      <p:nvGrpSpPr>
        <p:cNvPr id="1" name=""/>
        <p:cNvGrpSpPr/>
        <p:nvPr/>
      </p:nvGrpSpPr>
      <p:grpSpPr>
        <a:xfrm>
          <a:off x="0" y="0"/>
          <a:ext cx="0" cy="0"/>
          <a:chOff x="0" y="0"/>
          <a:chExt cx="0" cy="0"/>
        </a:xfrm>
      </p:grpSpPr>
      <p:sp>
        <p:nvSpPr>
          <p:cNvPr id="413" name="Title Text"/>
          <p:cNvSpPr txBox="1"/>
          <p:nvPr>
            <p:ph type="title"/>
          </p:nvPr>
        </p:nvSpPr>
        <p:spPr>
          <a:xfrm>
            <a:off x="1828800" y="762000"/>
            <a:ext cx="20713700" cy="3200400"/>
          </a:xfrm>
          <a:prstGeom prst="rect">
            <a:avLst/>
          </a:prstGeom>
        </p:spPr>
        <p:txBody>
          <a:bodyPr anchor="ctr"/>
          <a:lstStyle>
            <a:lvl1pPr marL="30162" marR="81279" indent="-30162">
              <a:defRPr sz="8000">
                <a:latin typeface="Times Roman"/>
                <a:ea typeface="Times Roman"/>
                <a:cs typeface="Times Roman"/>
                <a:sym typeface="Times Roman"/>
              </a:defRPr>
            </a:lvl1pPr>
          </a:lstStyle>
          <a:p>
            <a:pPr/>
            <a:r>
              <a:t>Title Text</a:t>
            </a:r>
          </a:p>
        </p:txBody>
      </p:sp>
      <p:sp>
        <p:nvSpPr>
          <p:cNvPr id="414" name="Body Level One…"/>
          <p:cNvSpPr txBox="1"/>
          <p:nvPr>
            <p:ph type="body" idx="1"/>
          </p:nvPr>
        </p:nvSpPr>
        <p:spPr>
          <a:xfrm>
            <a:off x="1828800" y="3962400"/>
            <a:ext cx="20713700" cy="9753600"/>
          </a:xfrm>
          <a:prstGeom prst="rect">
            <a:avLst/>
          </a:prstGeom>
        </p:spPr>
        <p:txBody>
          <a:bodyPr/>
          <a:lstStyle>
            <a:lvl1pPr marL="382587" marR="81279" algn="l">
              <a:spcBef>
                <a:spcPts val="1500"/>
              </a:spcBef>
              <a:buClr>
                <a:srgbClr val="000000"/>
              </a:buClr>
              <a:buSzPct val="100000"/>
              <a:buFont typeface="Times Roman"/>
              <a:buChar char="•"/>
              <a:defRPr sz="5800">
                <a:latin typeface="Times Roman"/>
                <a:ea typeface="Times Roman"/>
                <a:cs typeface="Times Roman"/>
                <a:sym typeface="Times Roman"/>
              </a:defRPr>
            </a:lvl1pPr>
            <a:lvl2pPr marL="731837" marR="81279" algn="l">
              <a:spcBef>
                <a:spcPts val="1400"/>
              </a:spcBef>
              <a:buClr>
                <a:srgbClr val="000000"/>
              </a:buClr>
              <a:buSzPct val="100000"/>
              <a:buFont typeface="Times Roman"/>
              <a:buChar char="–"/>
              <a:defRPr sz="5000">
                <a:latin typeface="Times Roman"/>
                <a:ea typeface="Times Roman"/>
                <a:cs typeface="Times Roman"/>
                <a:sym typeface="Times Roman"/>
              </a:defRPr>
            </a:lvl2pPr>
            <a:lvl3pPr marL="1131887" marR="81279" algn="l">
              <a:spcBef>
                <a:spcPts val="1200"/>
              </a:spcBef>
              <a:buClr>
                <a:srgbClr val="000000"/>
              </a:buClr>
              <a:buSzPct val="100000"/>
              <a:buFont typeface="Times Roman"/>
              <a:buChar char="•"/>
              <a:defRPr sz="4200">
                <a:latin typeface="Times Roman"/>
                <a:ea typeface="Times Roman"/>
                <a:cs typeface="Times Roman"/>
                <a:sym typeface="Times Roman"/>
              </a:defRPr>
            </a:lvl3pPr>
            <a:lvl4pPr marL="1589087" marR="81279" algn="l">
              <a:spcBef>
                <a:spcPts val="1000"/>
              </a:spcBef>
              <a:buClr>
                <a:srgbClr val="000000"/>
              </a:buClr>
              <a:buSzPct val="100000"/>
              <a:buFont typeface="Times Roman"/>
              <a:buChar char="–"/>
              <a:defRPr sz="3200">
                <a:latin typeface="Times Roman"/>
                <a:ea typeface="Times Roman"/>
                <a:cs typeface="Times Roman"/>
                <a:sym typeface="Times Roman"/>
              </a:defRPr>
            </a:lvl4pPr>
            <a:lvl5pPr marL="2046287" marR="81279" algn="l">
              <a:spcBef>
                <a:spcPts val="1000"/>
              </a:spcBef>
              <a:buClr>
                <a:srgbClr val="000000"/>
              </a:buClr>
              <a:buSzPct val="100000"/>
              <a:buFont typeface="Times Roman"/>
              <a:buChar char="»"/>
              <a:defRPr sz="3200">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415" name="Slide Number"/>
          <p:cNvSpPr txBox="1"/>
          <p:nvPr>
            <p:ph type="sldNum" sz="quarter" idx="2"/>
          </p:nvPr>
        </p:nvSpPr>
        <p:spPr>
          <a:xfrm>
            <a:off x="19823112" y="12496800"/>
            <a:ext cx="393701" cy="457200"/>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3">
    <p:bg>
      <p:bgPr>
        <a:solidFill>
          <a:srgbClr val="FFFFFF"/>
        </a:solidFill>
      </p:bgPr>
    </p:bg>
    <p:spTree>
      <p:nvGrpSpPr>
        <p:cNvPr id="1" name=""/>
        <p:cNvGrpSpPr/>
        <p:nvPr/>
      </p:nvGrpSpPr>
      <p:grpSpPr>
        <a:xfrm>
          <a:off x="0" y="0"/>
          <a:ext cx="0" cy="0"/>
          <a:chOff x="0" y="0"/>
          <a:chExt cx="0" cy="0"/>
        </a:xfrm>
      </p:grpSpPr>
      <p:sp>
        <p:nvSpPr>
          <p:cNvPr id="422" name="Title Text"/>
          <p:cNvSpPr txBox="1"/>
          <p:nvPr>
            <p:ph type="title"/>
          </p:nvPr>
        </p:nvSpPr>
        <p:spPr>
          <a:xfrm>
            <a:off x="1828800" y="762000"/>
            <a:ext cx="20713700" cy="3200400"/>
          </a:xfrm>
          <a:prstGeom prst="rect">
            <a:avLst/>
          </a:prstGeom>
        </p:spPr>
        <p:txBody>
          <a:bodyPr anchor="ctr"/>
          <a:lstStyle>
            <a:lvl1pPr marL="30162" marR="81279" indent="-30162">
              <a:defRPr sz="8000">
                <a:latin typeface="Times Roman"/>
                <a:ea typeface="Times Roman"/>
                <a:cs typeface="Times Roman"/>
                <a:sym typeface="Times Roman"/>
              </a:defRPr>
            </a:lvl1pPr>
          </a:lstStyle>
          <a:p>
            <a:pPr/>
            <a:r>
              <a:t>Title Text</a:t>
            </a:r>
          </a:p>
        </p:txBody>
      </p:sp>
      <p:sp>
        <p:nvSpPr>
          <p:cNvPr id="423" name="Body Level One…"/>
          <p:cNvSpPr txBox="1"/>
          <p:nvPr>
            <p:ph type="body" idx="1"/>
          </p:nvPr>
        </p:nvSpPr>
        <p:spPr>
          <a:xfrm>
            <a:off x="1828800" y="3962400"/>
            <a:ext cx="20713700" cy="9753600"/>
          </a:xfrm>
          <a:prstGeom prst="rect">
            <a:avLst/>
          </a:prstGeom>
        </p:spPr>
        <p:txBody>
          <a:bodyPr/>
          <a:lstStyle>
            <a:lvl1pPr marL="382587" marR="81279" algn="l">
              <a:spcBef>
                <a:spcPts val="1500"/>
              </a:spcBef>
              <a:buClr>
                <a:srgbClr val="000000"/>
              </a:buClr>
              <a:buSzPct val="100000"/>
              <a:buFont typeface="Times Roman"/>
              <a:buChar char="•"/>
              <a:defRPr sz="5800">
                <a:latin typeface="Times Roman"/>
                <a:ea typeface="Times Roman"/>
                <a:cs typeface="Times Roman"/>
                <a:sym typeface="Times Roman"/>
              </a:defRPr>
            </a:lvl1pPr>
            <a:lvl2pPr marL="731837" marR="81279" algn="l">
              <a:spcBef>
                <a:spcPts val="1400"/>
              </a:spcBef>
              <a:buClr>
                <a:srgbClr val="000000"/>
              </a:buClr>
              <a:buSzPct val="100000"/>
              <a:buFont typeface="Times Roman"/>
              <a:buChar char="–"/>
              <a:defRPr sz="5000">
                <a:latin typeface="Times Roman"/>
                <a:ea typeface="Times Roman"/>
                <a:cs typeface="Times Roman"/>
                <a:sym typeface="Times Roman"/>
              </a:defRPr>
            </a:lvl2pPr>
            <a:lvl3pPr marL="1131887" marR="81279" algn="l">
              <a:spcBef>
                <a:spcPts val="1200"/>
              </a:spcBef>
              <a:buClr>
                <a:srgbClr val="000000"/>
              </a:buClr>
              <a:buSzPct val="100000"/>
              <a:buFont typeface="Times Roman"/>
              <a:buChar char="•"/>
              <a:defRPr sz="4200">
                <a:latin typeface="Times Roman"/>
                <a:ea typeface="Times Roman"/>
                <a:cs typeface="Times Roman"/>
                <a:sym typeface="Times Roman"/>
              </a:defRPr>
            </a:lvl3pPr>
            <a:lvl4pPr marL="1589087" marR="81279" algn="l">
              <a:spcBef>
                <a:spcPts val="1000"/>
              </a:spcBef>
              <a:buClr>
                <a:srgbClr val="000000"/>
              </a:buClr>
              <a:buSzPct val="100000"/>
              <a:buFont typeface="Times Roman"/>
              <a:buChar char="–"/>
              <a:defRPr sz="3200">
                <a:latin typeface="Times Roman"/>
                <a:ea typeface="Times Roman"/>
                <a:cs typeface="Times Roman"/>
                <a:sym typeface="Times Roman"/>
              </a:defRPr>
            </a:lvl4pPr>
            <a:lvl5pPr marL="2046287" marR="81279" algn="l">
              <a:spcBef>
                <a:spcPts val="1000"/>
              </a:spcBef>
              <a:buClr>
                <a:srgbClr val="000000"/>
              </a:buClr>
              <a:buSzPct val="100000"/>
              <a:buFont typeface="Times Roman"/>
              <a:buChar char="»"/>
              <a:defRPr sz="3200">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424" name="Slide Number"/>
          <p:cNvSpPr txBox="1"/>
          <p:nvPr>
            <p:ph type="sldNum" sz="quarter" idx="2"/>
          </p:nvPr>
        </p:nvSpPr>
        <p:spPr>
          <a:xfrm>
            <a:off x="19823112" y="12496800"/>
            <a:ext cx="393701" cy="457200"/>
          </a:xfrm>
          <a:prstGeom prst="rect">
            <a:avLst/>
          </a:prstGeom>
        </p:spPr>
        <p:txBody>
          <a:bodyPr/>
          <a:lstStyle>
            <a:lvl1pPr>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1"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432" name="Body Level One…"/>
          <p:cNvSpPr txBox="1"/>
          <p:nvPr>
            <p:ph type="body" sz="half" idx="1"/>
          </p:nvPr>
        </p:nvSpPr>
        <p:spPr>
          <a:xfrm>
            <a:off x="2387600" y="7048500"/>
            <a:ext cx="19596100" cy="50419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0"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441" name="Body Level One…"/>
          <p:cNvSpPr txBox="1"/>
          <p:nvPr>
            <p:ph type="body" sz="half" idx="1"/>
          </p:nvPr>
        </p:nvSpPr>
        <p:spPr>
          <a:xfrm>
            <a:off x="2387600" y="7048500"/>
            <a:ext cx="19596100" cy="50419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4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1">
    <p:spTree>
      <p:nvGrpSpPr>
        <p:cNvPr id="1" name=""/>
        <p:cNvGrpSpPr/>
        <p:nvPr/>
      </p:nvGrpSpPr>
      <p:grpSpPr>
        <a:xfrm>
          <a:off x="0" y="0"/>
          <a:ext cx="0" cy="0"/>
          <a:chOff x="0" y="0"/>
          <a:chExt cx="0" cy="0"/>
        </a:xfrm>
      </p:grpSpPr>
      <p:sp>
        <p:nvSpPr>
          <p:cNvPr id="4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56" name="Title Text"/>
          <p:cNvSpPr txBox="1"/>
          <p:nvPr>
            <p:ph type="title"/>
          </p:nvPr>
        </p:nvSpPr>
        <p:spPr>
          <a:xfrm>
            <a:off x="1905000" y="627521"/>
            <a:ext cx="20599400" cy="2923258"/>
          </a:xfrm>
          <a:prstGeom prst="rect">
            <a:avLst/>
          </a:prstGeom>
        </p:spPr>
        <p:txBody>
          <a:bodyPr lIns="38100" tIns="38100" rIns="38100" bIns="38100" anchor="ctr"/>
          <a:lstStyle>
            <a:lvl1pPr marL="0" marR="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457" name="Body Level One…"/>
          <p:cNvSpPr txBox="1"/>
          <p:nvPr>
            <p:ph type="body" sz="half" idx="1"/>
          </p:nvPr>
        </p:nvSpPr>
        <p:spPr>
          <a:xfrm>
            <a:off x="14592300" y="3550778"/>
            <a:ext cx="7861300" cy="8748045"/>
          </a:xfrm>
          <a:prstGeom prst="rect">
            <a:avLst/>
          </a:prstGeom>
        </p:spPr>
        <p:txBody>
          <a:bodyPr lIns="38100" tIns="38100" rIns="38100" bIns="38100" anchor="ctr"/>
          <a:lstStyle>
            <a:lvl1pPr marL="2921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1pPr>
            <a:lvl2pPr marL="5969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2pPr>
            <a:lvl3pPr marL="9398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3pPr>
            <a:lvl4pPr marL="12827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4pPr>
            <a:lvl5pPr marL="16256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4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65" name="Title Text"/>
          <p:cNvSpPr txBox="1"/>
          <p:nvPr>
            <p:ph type="title"/>
          </p:nvPr>
        </p:nvSpPr>
        <p:spPr>
          <a:xfrm>
            <a:off x="1905000" y="279400"/>
            <a:ext cx="20599400" cy="3619500"/>
          </a:xfrm>
          <a:prstGeom prst="rect">
            <a:avLst/>
          </a:prstGeom>
        </p:spPr>
        <p:txBody>
          <a:bodyPr lIns="38100" tIns="38100" rIns="38100" bIns="38100" anchor="ctr"/>
          <a:lstStyle>
            <a:lvl1pPr marL="0" marR="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466" name="Body Level One…"/>
          <p:cNvSpPr txBox="1"/>
          <p:nvPr>
            <p:ph type="body" idx="1"/>
          </p:nvPr>
        </p:nvSpPr>
        <p:spPr>
          <a:xfrm>
            <a:off x="1905000" y="3898900"/>
            <a:ext cx="20599400" cy="9817100"/>
          </a:xfrm>
          <a:prstGeom prst="rect">
            <a:avLst/>
          </a:prstGeom>
        </p:spPr>
        <p:txBody>
          <a:bodyPr lIns="38100" tIns="38100" rIns="38100" bIns="38100"/>
          <a:lstStyle>
            <a:lvl1pPr marL="292100" marR="0" indent="-292100" algn="l">
              <a:spcBef>
                <a:spcPts val="48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1pPr>
            <a:lvl2pPr marL="596900" marR="0" indent="-292100" algn="l">
              <a:spcBef>
                <a:spcPts val="48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2pPr>
            <a:lvl3pPr marL="939800" marR="0" indent="-292100" algn="l">
              <a:spcBef>
                <a:spcPts val="48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3pPr>
            <a:lvl4pPr marL="1282700" marR="0" indent="-292100" algn="l">
              <a:spcBef>
                <a:spcPts val="48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4pPr>
            <a:lvl5pPr marL="1625600" marR="0" indent="-292100" algn="l">
              <a:spcBef>
                <a:spcPts val="48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4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4" name="Title Text"/>
          <p:cNvSpPr txBox="1"/>
          <p:nvPr>
            <p:ph type="title"/>
          </p:nvPr>
        </p:nvSpPr>
        <p:spPr>
          <a:xfrm>
            <a:off x="1905000" y="10960100"/>
            <a:ext cx="20599400" cy="2159000"/>
          </a:xfrm>
          <a:prstGeom prst="rect">
            <a:avLst/>
          </a:prstGeom>
          <a:effectLst>
            <a:outerShdw sx="100000" sy="100000" kx="0" ky="0" algn="b" rotWithShape="0" blurRad="25400" dist="50800" dir="13500000">
              <a:srgbClr val="424242">
                <a:alpha val="50000"/>
              </a:srgbClr>
            </a:outerShdw>
          </a:effectLst>
        </p:spPr>
        <p:txBody>
          <a:bodyPr lIns="38100" tIns="38100" rIns="38100" bIns="38100" anchor="ctr"/>
          <a:lstStyle>
            <a:lvl1pPr marL="0" marR="0">
              <a:defRPr sz="10800">
                <a:solidFill>
                  <a:srgbClr val="FFFCF2"/>
                </a:solidFill>
                <a:uFill>
                  <a:solidFill>
                    <a:srgbClr val="FFFCF2"/>
                  </a:solidFill>
                </a:uFill>
                <a:latin typeface="Copperplate"/>
                <a:ea typeface="Copperplate"/>
                <a:cs typeface="Copperplate"/>
                <a:sym typeface="Copperplate"/>
              </a:defRPr>
            </a:lvl1pPr>
          </a:lstStyle>
          <a:p>
            <a:pPr/>
            <a:r>
              <a:t>Title Text</a:t>
            </a:r>
          </a:p>
        </p:txBody>
      </p:sp>
      <p:sp>
        <p:nvSpPr>
          <p:cNvPr id="4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atue with L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Bea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Blank">
    <p:bg>
      <p:bgPr>
        <a:solidFill>
          <a:srgbClr val="1E1A82"/>
        </a:solidFill>
      </p:bgPr>
    </p:bg>
    <p:spTree>
      <p:nvGrpSpPr>
        <p:cNvPr id="1" name=""/>
        <p:cNvGrpSpPr/>
        <p:nvPr/>
      </p:nvGrpSpPr>
      <p:grpSpPr>
        <a:xfrm>
          <a:off x="0" y="0"/>
          <a:ext cx="0" cy="0"/>
          <a:chOff x="0" y="0"/>
          <a:chExt cx="0" cy="0"/>
        </a:xfrm>
      </p:grpSpPr>
      <p:sp>
        <p:nvSpPr>
          <p:cNvPr id="50" name="Title Text"/>
          <p:cNvSpPr txBox="1"/>
          <p:nvPr>
            <p:ph type="title"/>
          </p:nvPr>
        </p:nvSpPr>
        <p:spPr>
          <a:xfrm>
            <a:off x="1828800" y="762000"/>
            <a:ext cx="20713700" cy="3200400"/>
          </a:xfrm>
          <a:prstGeom prst="rect">
            <a:avLst/>
          </a:prstGeom>
        </p:spPr>
        <p:txBody>
          <a:bodyPr anchor="ctr"/>
          <a:lstStyle>
            <a:lvl1pPr marL="30162" marR="81279" indent="-30162">
              <a:defRPr sz="8600">
                <a:latin typeface="Times Roman"/>
                <a:ea typeface="Times Roman"/>
                <a:cs typeface="Times Roman"/>
                <a:sym typeface="Times Roman"/>
              </a:defRPr>
            </a:lvl1pPr>
          </a:lstStyle>
          <a:p>
            <a:pPr/>
            <a:r>
              <a:t>Title Text</a:t>
            </a:r>
          </a:p>
        </p:txBody>
      </p:sp>
      <p:sp>
        <p:nvSpPr>
          <p:cNvPr id="51" name="Body Level One…"/>
          <p:cNvSpPr txBox="1"/>
          <p:nvPr>
            <p:ph type="body" idx="1"/>
          </p:nvPr>
        </p:nvSpPr>
        <p:spPr>
          <a:xfrm>
            <a:off x="1828800" y="3962400"/>
            <a:ext cx="20713700" cy="9753600"/>
          </a:xfrm>
          <a:prstGeom prst="rect">
            <a:avLst/>
          </a:prstGeom>
        </p:spPr>
        <p:txBody>
          <a:bodyPr/>
          <a:lstStyle>
            <a:lvl1pPr marL="382587" marR="81279" algn="l">
              <a:spcBef>
                <a:spcPts val="1500"/>
              </a:spcBef>
              <a:buClr>
                <a:srgbClr val="FEF2FF"/>
              </a:buClr>
              <a:buSzPct val="100000"/>
              <a:buFont typeface="Times Roman"/>
              <a:buChar char="•"/>
              <a:defRPr sz="6000">
                <a:solidFill>
                  <a:srgbClr val="FEF2FF"/>
                </a:solidFill>
                <a:uFill>
                  <a:solidFill>
                    <a:srgbClr val="FEF2FF"/>
                  </a:solidFill>
                </a:uFill>
                <a:latin typeface="Times Roman"/>
                <a:ea typeface="Times Roman"/>
                <a:cs typeface="Times Roman"/>
                <a:sym typeface="Times Roman"/>
              </a:defRPr>
            </a:lvl1pPr>
            <a:lvl2pPr marL="731837" marR="81279" algn="l">
              <a:spcBef>
                <a:spcPts val="1400"/>
              </a:spcBef>
              <a:buClr>
                <a:srgbClr val="FEF2FF"/>
              </a:buClr>
              <a:buSzPct val="100000"/>
              <a:buFont typeface="Times Roman"/>
              <a:buChar char="–"/>
              <a:defRPr sz="5200">
                <a:solidFill>
                  <a:srgbClr val="FEF2FF"/>
                </a:solidFill>
                <a:uFill>
                  <a:solidFill>
                    <a:srgbClr val="FEF2FF"/>
                  </a:solidFill>
                </a:uFill>
                <a:latin typeface="Times Roman"/>
                <a:ea typeface="Times Roman"/>
                <a:cs typeface="Times Roman"/>
                <a:sym typeface="Times Roman"/>
              </a:defRPr>
            </a:lvl2pPr>
            <a:lvl3pPr marL="1131887" marR="81279" algn="l">
              <a:spcBef>
                <a:spcPts val="1200"/>
              </a:spcBef>
              <a:buClr>
                <a:srgbClr val="FEF2FF"/>
              </a:buClr>
              <a:buSzPct val="100000"/>
              <a:buFont typeface="Times Roman"/>
              <a:buChar char="•"/>
              <a:defRPr>
                <a:solidFill>
                  <a:srgbClr val="FEF2FF"/>
                </a:solidFill>
                <a:uFill>
                  <a:solidFill>
                    <a:srgbClr val="FEF2FF"/>
                  </a:solidFill>
                </a:uFill>
                <a:latin typeface="Times Roman"/>
                <a:ea typeface="Times Roman"/>
                <a:cs typeface="Times Roman"/>
                <a:sym typeface="Times Roman"/>
              </a:defRPr>
            </a:lvl3pPr>
            <a:lvl4pPr marL="1589087" marR="81279" algn="l">
              <a:spcBef>
                <a:spcPts val="1000"/>
              </a:spcBef>
              <a:buClr>
                <a:srgbClr val="FEF2FF"/>
              </a:buClr>
              <a:buSzPct val="100000"/>
              <a:buFont typeface="Times Roman"/>
              <a:buChar char="–"/>
              <a:defRPr sz="3800">
                <a:solidFill>
                  <a:srgbClr val="FEF2FF"/>
                </a:solidFill>
                <a:uFill>
                  <a:solidFill>
                    <a:srgbClr val="FEF2FF"/>
                  </a:solidFill>
                </a:uFill>
                <a:latin typeface="Times Roman"/>
                <a:ea typeface="Times Roman"/>
                <a:cs typeface="Times Roman"/>
                <a:sym typeface="Times Roman"/>
              </a:defRPr>
            </a:lvl4pPr>
            <a:lvl5pPr marL="2046287" marR="81279" algn="l">
              <a:spcBef>
                <a:spcPts val="1000"/>
              </a:spcBef>
              <a:buClr>
                <a:srgbClr val="FEF2FF"/>
              </a:buClr>
              <a:buSzPct val="100000"/>
              <a:buFont typeface="Times Roman"/>
              <a:buChar char="»"/>
              <a:defRPr sz="3800">
                <a:solidFill>
                  <a:srgbClr val="FEF2FF"/>
                </a:solidFill>
                <a:uFill>
                  <a:solidFill>
                    <a:srgbClr val="FEF2FF"/>
                  </a:solidFill>
                </a:uFill>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52" name="Slide Number"/>
          <p:cNvSpPr txBox="1"/>
          <p:nvPr>
            <p:ph type="sldNum" sz="quarter" idx="2"/>
          </p:nvPr>
        </p:nvSpPr>
        <p:spPr>
          <a:xfrm>
            <a:off x="19810412" y="12496800"/>
            <a:ext cx="419101" cy="469900"/>
          </a:xfrm>
          <a:prstGeom prst="rect">
            <a:avLst/>
          </a:prstGeom>
        </p:spPr>
        <p:txBody>
          <a:bodyPr/>
          <a:lstStyle>
            <a:lvl1pPr>
              <a:defRPr sz="2400">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Leopar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Iron Beas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Little Hor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7" name="Title Text"/>
          <p:cNvSpPr txBox="1"/>
          <p:nvPr>
            <p:ph type="title"/>
          </p:nvPr>
        </p:nvSpPr>
        <p:spPr>
          <a:xfrm>
            <a:off x="1905000" y="787400"/>
            <a:ext cx="20599400" cy="2603500"/>
          </a:xfrm>
          <a:prstGeom prst="rect">
            <a:avLst/>
          </a:prstGeom>
        </p:spPr>
        <p:txBody>
          <a:bodyPr lIns="38100" tIns="38100" rIns="38100" bIns="38100" anchor="ctr"/>
          <a:lstStyle>
            <a:lvl1pPr marL="0" marR="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5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25" name="Body Level One…"/>
          <p:cNvSpPr txBox="1"/>
          <p:nvPr>
            <p:ph type="body" idx="1"/>
          </p:nvPr>
        </p:nvSpPr>
        <p:spPr>
          <a:xfrm>
            <a:off x="1905000" y="1790700"/>
            <a:ext cx="20599400" cy="10160000"/>
          </a:xfrm>
          <a:prstGeom prst="rect">
            <a:avLst/>
          </a:prstGeom>
        </p:spPr>
        <p:txBody>
          <a:bodyPr lIns="38100" tIns="38100" rIns="38100" bIns="38100" anchor="ctr"/>
          <a:lstStyle>
            <a:lvl1pPr marL="292100" marR="0" indent="-292100" algn="l">
              <a:spcBef>
                <a:spcPts val="75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1pPr>
            <a:lvl2pPr marL="596900" marR="0" indent="-292100" algn="l">
              <a:spcBef>
                <a:spcPts val="75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2pPr>
            <a:lvl3pPr marL="939800" marR="0" indent="-292100" algn="l">
              <a:spcBef>
                <a:spcPts val="75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3pPr>
            <a:lvl4pPr marL="1282700" marR="0" indent="-292100" algn="l">
              <a:spcBef>
                <a:spcPts val="75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4pPr>
            <a:lvl5pPr marL="1625600" marR="0" indent="-292100" algn="l">
              <a:spcBef>
                <a:spcPts val="75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0" name="Title Text"/>
          <p:cNvSpPr txBox="1"/>
          <p:nvPr>
            <p:ph type="title"/>
          </p:nvPr>
        </p:nvSpPr>
        <p:spPr>
          <a:xfrm>
            <a:off x="1905000" y="627521"/>
            <a:ext cx="20599400" cy="2923258"/>
          </a:xfrm>
          <a:prstGeom prst="rect">
            <a:avLst/>
          </a:prstGeom>
        </p:spPr>
        <p:txBody>
          <a:bodyPr lIns="38100" tIns="38100" rIns="38100" bIns="38100" anchor="ctr"/>
          <a:lstStyle>
            <a:lvl1pPr marL="0" marR="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541" name="Body Level One…"/>
          <p:cNvSpPr txBox="1"/>
          <p:nvPr>
            <p:ph type="body" idx="1"/>
          </p:nvPr>
        </p:nvSpPr>
        <p:spPr>
          <a:xfrm>
            <a:off x="1905000" y="3550778"/>
            <a:ext cx="20599400" cy="8748045"/>
          </a:xfrm>
          <a:prstGeom prst="rect">
            <a:avLst/>
          </a:prstGeom>
        </p:spPr>
        <p:txBody>
          <a:bodyPr lIns="38100" tIns="38100" rIns="38100" bIns="38100" anchor="ctr"/>
          <a:lstStyle>
            <a:lvl1pPr marL="292100" marR="0" indent="-292100" algn="l">
              <a:spcBef>
                <a:spcPts val="42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1pPr>
            <a:lvl2pPr marL="596900" marR="0" indent="-292100" algn="l">
              <a:spcBef>
                <a:spcPts val="42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2pPr>
            <a:lvl3pPr marL="939800" marR="0" indent="-292100" algn="l">
              <a:spcBef>
                <a:spcPts val="42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3pPr>
            <a:lvl4pPr marL="1282700" marR="0" indent="-292100" algn="l">
              <a:spcBef>
                <a:spcPts val="42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4pPr>
            <a:lvl5pPr marL="1625600" marR="0" indent="-292100" algn="l">
              <a:spcBef>
                <a:spcPts val="4200"/>
              </a:spcBef>
              <a:buClr>
                <a:srgbClr val="A19A84"/>
              </a:buClr>
              <a:buSzPct val="100000"/>
              <a:buFont typeface="Baskerville"/>
              <a:buChar char="•"/>
              <a:defRPr sz="50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9" name="Title Text"/>
          <p:cNvSpPr txBox="1"/>
          <p:nvPr>
            <p:ph type="title"/>
          </p:nvPr>
        </p:nvSpPr>
        <p:spPr>
          <a:xfrm>
            <a:off x="1905000" y="0"/>
            <a:ext cx="20599400" cy="7391400"/>
          </a:xfrm>
          <a:prstGeom prst="rect">
            <a:avLst/>
          </a:prstGeom>
          <a:effectLst>
            <a:outerShdw sx="100000" sy="100000" kx="0" ky="0" algn="b" rotWithShape="0" blurRad="25400" dist="50800" dir="13500000">
              <a:srgbClr val="424242">
                <a:alpha val="50000"/>
              </a:srgbClr>
            </a:outerShdw>
          </a:effectLst>
        </p:spPr>
        <p:txBody>
          <a:bodyPr lIns="38100" tIns="38100" rIns="38100" bIns="38100" anchor="b"/>
          <a:lstStyle>
            <a:lvl1pPr marL="0" marR="0">
              <a:defRPr sz="14200">
                <a:solidFill>
                  <a:srgbClr val="FFFCF2"/>
                </a:solidFill>
                <a:uFill>
                  <a:solidFill>
                    <a:srgbClr val="FFFCF2"/>
                  </a:solidFill>
                </a:uFill>
                <a:latin typeface="Copperplate"/>
                <a:ea typeface="Copperplate"/>
                <a:cs typeface="Copperplate"/>
                <a:sym typeface="Copperplate"/>
              </a:defRPr>
            </a:lvl1pPr>
          </a:lstStyle>
          <a:p>
            <a:pPr/>
            <a:r>
              <a:t>Title Text</a:t>
            </a:r>
          </a:p>
        </p:txBody>
      </p:sp>
      <p:sp>
        <p:nvSpPr>
          <p:cNvPr id="550" name="Body Level One…"/>
          <p:cNvSpPr txBox="1"/>
          <p:nvPr>
            <p:ph type="body" sz="half" idx="1"/>
          </p:nvPr>
        </p:nvSpPr>
        <p:spPr>
          <a:xfrm>
            <a:off x="1905000" y="7531100"/>
            <a:ext cx="20599400" cy="5156200"/>
          </a:xfrm>
          <a:prstGeom prst="rect">
            <a:avLst/>
          </a:prstGeom>
          <a:effectLst>
            <a:outerShdw sx="100000" sy="100000" kx="0" ky="0" algn="b" rotWithShape="0" blurRad="25400" dist="25400" dir="13500000">
              <a:srgbClr val="424242">
                <a:alpha val="50000"/>
              </a:srgbClr>
            </a:outerShdw>
          </a:effectLst>
        </p:spPr>
        <p:txBody>
          <a:bodyPr lIns="38100" tIns="38100" rIns="38100" bIns="38100"/>
          <a:lstStyle>
            <a:lvl1pPr marL="342900" marR="0">
              <a:defRPr sz="5200">
                <a:solidFill>
                  <a:srgbClr val="FFFCF2"/>
                </a:solidFill>
                <a:uFill>
                  <a:solidFill>
                    <a:srgbClr val="FFFCF2"/>
                  </a:solidFill>
                </a:uFill>
                <a:latin typeface="Copperplate"/>
                <a:ea typeface="Copperplate"/>
                <a:cs typeface="Copperplate"/>
                <a:sym typeface="Copperplate"/>
              </a:defRPr>
            </a:lvl1pPr>
            <a:lvl2pPr marL="742950" marR="0">
              <a:defRPr sz="5200">
                <a:solidFill>
                  <a:srgbClr val="FFFCF2"/>
                </a:solidFill>
                <a:uFill>
                  <a:solidFill>
                    <a:srgbClr val="FFFCF2"/>
                  </a:solidFill>
                </a:uFill>
                <a:latin typeface="Copperplate"/>
                <a:ea typeface="Copperplate"/>
                <a:cs typeface="Copperplate"/>
                <a:sym typeface="Copperplate"/>
              </a:defRPr>
            </a:lvl2pPr>
            <a:lvl3pPr marL="1143000" marR="0">
              <a:defRPr sz="5200">
                <a:solidFill>
                  <a:srgbClr val="FFFCF2"/>
                </a:solidFill>
                <a:uFill>
                  <a:solidFill>
                    <a:srgbClr val="FFFCF2"/>
                  </a:solidFill>
                </a:uFill>
                <a:latin typeface="Copperplate"/>
                <a:ea typeface="Copperplate"/>
                <a:cs typeface="Copperplate"/>
                <a:sym typeface="Copperplate"/>
              </a:defRPr>
            </a:lvl3pPr>
            <a:lvl4pPr marL="1600200" marR="0">
              <a:defRPr sz="5200">
                <a:solidFill>
                  <a:srgbClr val="FFFCF2"/>
                </a:solidFill>
                <a:uFill>
                  <a:solidFill>
                    <a:srgbClr val="FFFCF2"/>
                  </a:solidFill>
                </a:uFill>
                <a:latin typeface="Copperplate"/>
                <a:ea typeface="Copperplate"/>
                <a:cs typeface="Copperplate"/>
                <a:sym typeface="Copperplate"/>
              </a:defRPr>
            </a:lvl4pPr>
            <a:lvl5pPr marL="2057400" marR="0">
              <a:defRPr sz="5200">
                <a:solidFill>
                  <a:srgbClr val="FFFCF2"/>
                </a:solidFill>
                <a:uFill>
                  <a:solidFill>
                    <a:srgbClr val="FFFCF2"/>
                  </a:solidFill>
                </a:uFill>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5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8">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8"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559" name="Body Level One…"/>
          <p:cNvSpPr txBox="1"/>
          <p:nvPr>
            <p:ph type="body" sz="half" idx="1"/>
          </p:nvPr>
        </p:nvSpPr>
        <p:spPr>
          <a:xfrm>
            <a:off x="2387600" y="7048500"/>
            <a:ext cx="19596100" cy="50419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5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7" name="Title Text"/>
          <p:cNvSpPr txBox="1"/>
          <p:nvPr>
            <p:ph type="title"/>
          </p:nvPr>
        </p:nvSpPr>
        <p:spPr>
          <a:xfrm>
            <a:off x="1905000" y="627521"/>
            <a:ext cx="20599400" cy="2923258"/>
          </a:xfrm>
          <a:prstGeom prst="rect">
            <a:avLst/>
          </a:prstGeom>
        </p:spPr>
        <p:txBody>
          <a:bodyPr lIns="38100" tIns="38100" rIns="38100" bIns="38100" anchor="ctr"/>
          <a:lstStyle>
            <a:lvl1pPr marL="0" marR="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568" name="Body Level One…"/>
          <p:cNvSpPr txBox="1"/>
          <p:nvPr>
            <p:ph type="body" sz="half" idx="1"/>
          </p:nvPr>
        </p:nvSpPr>
        <p:spPr>
          <a:xfrm>
            <a:off x="1905000" y="3550778"/>
            <a:ext cx="10287000" cy="8748045"/>
          </a:xfrm>
          <a:prstGeom prst="rect">
            <a:avLst/>
          </a:prstGeom>
        </p:spPr>
        <p:txBody>
          <a:bodyPr lIns="38100" tIns="38100" rIns="38100" bIns="38100" anchor="ctr"/>
          <a:lstStyle>
            <a:lvl1pPr marL="2921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1pPr>
            <a:lvl2pPr marL="5969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2pPr>
            <a:lvl3pPr marL="9398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3pPr>
            <a:lvl4pPr marL="12827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4pPr>
            <a:lvl5pPr marL="16256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9"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60"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6" name="Title Text"/>
          <p:cNvSpPr txBox="1"/>
          <p:nvPr>
            <p:ph type="title"/>
          </p:nvPr>
        </p:nvSpPr>
        <p:spPr>
          <a:xfrm>
            <a:off x="1905000" y="627521"/>
            <a:ext cx="20599400" cy="2923258"/>
          </a:xfrm>
          <a:prstGeom prst="rect">
            <a:avLst/>
          </a:prstGeom>
        </p:spPr>
        <p:txBody>
          <a:bodyPr lIns="38100" tIns="38100" rIns="38100" bIns="38100" anchor="ctr"/>
          <a:lstStyle>
            <a:lvl1pPr marL="0" marR="0">
              <a:defRPr sz="9800">
                <a:solidFill>
                  <a:srgbClr val="6E695A"/>
                </a:solidFill>
                <a:uFill>
                  <a:solidFill>
                    <a:srgbClr val="6E695A"/>
                  </a:solidFill>
                </a:uFill>
                <a:latin typeface="Copperplate"/>
                <a:ea typeface="Copperplate"/>
                <a:cs typeface="Copperplate"/>
                <a:sym typeface="Copperplate"/>
              </a:defRPr>
            </a:lvl1pPr>
          </a:lstStyle>
          <a:p>
            <a:pPr/>
            <a:r>
              <a:t>Title Text</a:t>
            </a:r>
          </a:p>
        </p:txBody>
      </p:sp>
      <p:sp>
        <p:nvSpPr>
          <p:cNvPr id="577" name="Body Level One…"/>
          <p:cNvSpPr txBox="1"/>
          <p:nvPr>
            <p:ph type="body" sz="half" idx="1"/>
          </p:nvPr>
        </p:nvSpPr>
        <p:spPr>
          <a:xfrm>
            <a:off x="1905000" y="3550778"/>
            <a:ext cx="10287000" cy="8748045"/>
          </a:xfrm>
          <a:prstGeom prst="rect">
            <a:avLst/>
          </a:prstGeom>
        </p:spPr>
        <p:txBody>
          <a:bodyPr lIns="38100" tIns="38100" rIns="38100" bIns="38100" anchor="ctr"/>
          <a:lstStyle>
            <a:lvl1pPr marL="2921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1pPr>
            <a:lvl2pPr marL="5969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2pPr>
            <a:lvl3pPr marL="9398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3pPr>
            <a:lvl4pPr marL="12827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4pPr>
            <a:lvl5pPr marL="1625600" marR="0" indent="-292100" algn="l">
              <a:spcBef>
                <a:spcPts val="5300"/>
              </a:spcBef>
              <a:buClr>
                <a:srgbClr val="A19A84"/>
              </a:buClr>
              <a:buSzPct val="100000"/>
              <a:buFont typeface="Baskerville"/>
              <a:buChar char="•"/>
              <a:defRPr sz="4200">
                <a:solidFill>
                  <a:srgbClr val="6E695A"/>
                </a:solidFill>
                <a:uFill>
                  <a:solidFill>
                    <a:srgbClr val="6E695A"/>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0">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85"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586" name="Body Level One…"/>
          <p:cNvSpPr txBox="1"/>
          <p:nvPr>
            <p:ph type="body" sz="half" idx="1"/>
          </p:nvPr>
        </p:nvSpPr>
        <p:spPr>
          <a:xfrm>
            <a:off x="2387600" y="7048500"/>
            <a:ext cx="19596100" cy="50419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5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3">
    <p:spTree>
      <p:nvGrpSpPr>
        <p:cNvPr id="1" name=""/>
        <p:cNvGrpSpPr/>
        <p:nvPr/>
      </p:nvGrpSpPr>
      <p:grpSpPr>
        <a:xfrm>
          <a:off x="0" y="0"/>
          <a:ext cx="0" cy="0"/>
          <a:chOff x="0" y="0"/>
          <a:chExt cx="0" cy="0"/>
        </a:xfrm>
      </p:grpSpPr>
      <p:sp>
        <p:nvSpPr>
          <p:cNvPr id="5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1" name="Slide Number"/>
          <p:cNvSpPr txBox="1"/>
          <p:nvPr>
            <p:ph type="sldNum" sz="quarter" idx="2"/>
          </p:nvPr>
        </p:nvSpPr>
        <p:spPr>
          <a:xfrm>
            <a:off x="11997531" y="12954000"/>
            <a:ext cx="393701" cy="457200"/>
          </a:xfrm>
          <a:prstGeom prst="rect">
            <a:avLst/>
          </a:prstGeom>
        </p:spPr>
        <p:txBody>
          <a:bodyPr/>
          <a:lstStyle>
            <a:lvl1pPr defTabSz="914400">
              <a:defRPr sz="2200">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ue with Little Hor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bg>
      <p:bgPr>
        <a:solidFill>
          <a:srgbClr val="FFFFFF"/>
        </a:solidFill>
      </p:bgPr>
    </p:bg>
    <p:spTree>
      <p:nvGrpSpPr>
        <p:cNvPr id="1" name=""/>
        <p:cNvGrpSpPr/>
        <p:nvPr/>
      </p:nvGrpSpPr>
      <p:grpSpPr>
        <a:xfrm>
          <a:off x="0" y="0"/>
          <a:ext cx="0" cy="0"/>
          <a:chOff x="0" y="0"/>
          <a:chExt cx="0" cy="0"/>
        </a:xfrm>
      </p:grpSpPr>
      <p:sp>
        <p:nvSpPr>
          <p:cNvPr id="615" name="Title Text"/>
          <p:cNvSpPr txBox="1"/>
          <p:nvPr>
            <p:ph type="title"/>
          </p:nvPr>
        </p:nvSpPr>
        <p:spPr>
          <a:xfrm>
            <a:off x="2387600" y="335965"/>
            <a:ext cx="19596100" cy="3468270"/>
          </a:xfrm>
          <a:prstGeom prst="rect">
            <a:avLst/>
          </a:prstGeom>
        </p:spPr>
        <p:txBody>
          <a:bodyPr anchor="ctr"/>
          <a:lstStyle>
            <a:lvl1pPr marL="0" marR="0">
              <a:defRPr sz="10600"/>
            </a:lvl1pPr>
          </a:lstStyle>
          <a:p>
            <a:pPr/>
            <a:r>
              <a:t>Title Text</a:t>
            </a:r>
          </a:p>
        </p:txBody>
      </p:sp>
      <p:sp>
        <p:nvSpPr>
          <p:cNvPr id="616" name="Body Level One…"/>
          <p:cNvSpPr txBox="1"/>
          <p:nvPr>
            <p:ph type="body" idx="1"/>
          </p:nvPr>
        </p:nvSpPr>
        <p:spPr>
          <a:xfrm>
            <a:off x="2387600" y="3804234"/>
            <a:ext cx="19596100" cy="8203032"/>
          </a:xfrm>
          <a:prstGeom prst="rect">
            <a:avLst/>
          </a:prstGeom>
        </p:spPr>
        <p:txBody>
          <a:bodyPr anchor="ctr"/>
          <a:lstStyle>
            <a:lvl1pPr marL="838200" marR="0" indent="-571500" algn="l">
              <a:spcBef>
                <a:spcPts val="3400"/>
              </a:spcBef>
              <a:buClr>
                <a:srgbClr val="000000"/>
              </a:buClr>
              <a:buSzPct val="171000"/>
              <a:buFont typeface="Gill Sans"/>
              <a:buChar char="•"/>
            </a:lvl1pPr>
            <a:lvl2pPr marL="1282700" marR="0" indent="-571500" algn="l">
              <a:spcBef>
                <a:spcPts val="3400"/>
              </a:spcBef>
              <a:buClr>
                <a:srgbClr val="000000"/>
              </a:buClr>
              <a:buSzPct val="171000"/>
              <a:buFont typeface="Gill Sans"/>
              <a:buChar char="•"/>
            </a:lvl2pPr>
            <a:lvl3pPr marL="1727200" marR="0" indent="-571500" algn="l">
              <a:spcBef>
                <a:spcPts val="3400"/>
              </a:spcBef>
              <a:buClr>
                <a:srgbClr val="000000"/>
              </a:buClr>
              <a:buSzPct val="171000"/>
              <a:buFont typeface="Gill Sans"/>
              <a:buChar char="•"/>
            </a:lvl3pPr>
            <a:lvl4pPr marL="2171700" marR="0" indent="-571500" algn="l">
              <a:spcBef>
                <a:spcPts val="3400"/>
              </a:spcBef>
              <a:buClr>
                <a:srgbClr val="000000"/>
              </a:buClr>
              <a:buSzPct val="171000"/>
              <a:buFont typeface="Gill Sans"/>
              <a:buChar char="•"/>
            </a:lvl4pPr>
            <a:lvl5pPr marL="2616200" marR="0" indent="-571500" algn="l">
              <a:spcBef>
                <a:spcPts val="3400"/>
              </a:spcBef>
              <a:buClr>
                <a:srgbClr val="000000"/>
              </a:buClr>
              <a:buSzPct val="171000"/>
              <a:buFont typeface="Gill Sans"/>
              <a:buChar char="•"/>
            </a:lvl5pPr>
          </a:lstStyle>
          <a:p>
            <a:pPr/>
            <a:r>
              <a:t>Body Level One</a:t>
            </a:r>
          </a:p>
          <a:p>
            <a:pPr lvl="1"/>
            <a:r>
              <a:t>Body Level Two</a:t>
            </a:r>
          </a:p>
          <a:p>
            <a:pPr lvl="2"/>
            <a:r>
              <a:t>Body Level Three</a:t>
            </a:r>
          </a:p>
          <a:p>
            <a:pPr lvl="3"/>
            <a:r>
              <a:t>Body Level Four</a:t>
            </a:r>
          </a:p>
          <a:p>
            <a:pPr lvl="4"/>
            <a:r>
              <a:t>Body Level Five</a:t>
            </a:r>
          </a:p>
        </p:txBody>
      </p:sp>
      <p:sp>
        <p:nvSpPr>
          <p:cNvPr id="617" name="Slide Number"/>
          <p:cNvSpPr txBox="1"/>
          <p:nvPr>
            <p:ph type="sldNum" sz="quarter" idx="2"/>
          </p:nvPr>
        </p:nvSpPr>
        <p:spPr>
          <a:prstGeom prst="rect">
            <a:avLst/>
          </a:prstGeom>
        </p:spPr>
        <p:txBody>
          <a:bodyPr/>
          <a:lstStyle>
            <a:lvl1pPr>
              <a:defRPr>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8"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639" name="Body Level One…"/>
          <p:cNvSpPr txBox="1"/>
          <p:nvPr>
            <p:ph type="body" sz="half" idx="1"/>
          </p:nvPr>
        </p:nvSpPr>
        <p:spPr>
          <a:xfrm>
            <a:off x="2387600" y="7048500"/>
            <a:ext cx="19596100" cy="6667500"/>
          </a:xfrm>
          <a:prstGeom prst="rect">
            <a:avLst/>
          </a:prstGeom>
        </p:spPr>
        <p:txBody>
          <a:bodyPr/>
          <a:lstStyle>
            <a:lvl1pPr marL="0" marR="0" indent="0">
              <a:defRPr>
                <a:solidFill>
                  <a:srgbClr val="FFFFFF"/>
                </a:solidFill>
                <a:uFill>
                  <a:solidFill>
                    <a:srgbClr val="FFFFFF"/>
                  </a:solidFill>
                </a:uFill>
              </a:defRPr>
            </a:lvl1pPr>
            <a:lvl2pPr marL="0" marR="0" indent="0">
              <a:defRPr>
                <a:solidFill>
                  <a:srgbClr val="FFFFFF"/>
                </a:solidFill>
                <a:uFill>
                  <a:solidFill>
                    <a:srgbClr val="FFFFFF"/>
                  </a:solidFill>
                </a:uFill>
              </a:defRPr>
            </a:lvl2pPr>
            <a:lvl3pPr marL="0" marR="0" indent="0">
              <a:defRPr>
                <a:solidFill>
                  <a:srgbClr val="FFFFFF"/>
                </a:solidFill>
                <a:uFill>
                  <a:solidFill>
                    <a:srgbClr val="FFFFFF"/>
                  </a:solidFill>
                </a:uFill>
              </a:defRPr>
            </a:lvl3pPr>
            <a:lvl4pPr marL="0" marR="0" indent="0">
              <a:defRPr>
                <a:solidFill>
                  <a:srgbClr val="FFFFFF"/>
                </a:solidFill>
                <a:uFill>
                  <a:solidFill>
                    <a:srgbClr val="FFFFFF"/>
                  </a:solidFill>
                </a:uFill>
              </a:defRPr>
            </a:lvl4pPr>
            <a:lvl5pPr marL="0" marR="0" indent="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6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8"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69"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7">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1" name="Slide Number"/>
          <p:cNvSpPr txBox="1"/>
          <p:nvPr>
            <p:ph type="sldNum" sz="quarter" idx="2"/>
          </p:nvPr>
        </p:nvSpPr>
        <p:spPr>
          <a:xfrm>
            <a:off x="11997531" y="12954000"/>
            <a:ext cx="393701" cy="457200"/>
          </a:xfrm>
          <a:prstGeom prst="rect">
            <a:avLst/>
          </a:prstGeom>
        </p:spPr>
        <p:txBody>
          <a:bodyPr/>
          <a:lstStyle>
            <a:lvl1pPr defTabSz="914400">
              <a:defRPr sz="2200">
                <a:solidFill>
                  <a:srgbClr val="FFFFFF"/>
                </a:solidFill>
                <a:uFill>
                  <a:solidFill>
                    <a:srgbClr val="FFFF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bg>
      <p:bgPr>
        <a:solidFill>
          <a:srgbClr val="FFFFFF"/>
        </a:solidFill>
      </p:bgPr>
    </p:bg>
    <p:spTree>
      <p:nvGrpSpPr>
        <p:cNvPr id="1" name=""/>
        <p:cNvGrpSpPr/>
        <p:nvPr/>
      </p:nvGrpSpPr>
      <p:grpSpPr>
        <a:xfrm>
          <a:off x="0" y="0"/>
          <a:ext cx="0" cy="0"/>
          <a:chOff x="0" y="0"/>
          <a:chExt cx="0" cy="0"/>
        </a:xfrm>
      </p:grpSpPr>
      <p:sp>
        <p:nvSpPr>
          <p:cNvPr id="682" name="Title Text"/>
          <p:cNvSpPr txBox="1"/>
          <p:nvPr>
            <p:ph type="title"/>
          </p:nvPr>
        </p:nvSpPr>
        <p:spPr>
          <a:xfrm>
            <a:off x="2387600" y="335965"/>
            <a:ext cx="19596100" cy="3468270"/>
          </a:xfrm>
          <a:prstGeom prst="rect">
            <a:avLst/>
          </a:prstGeom>
        </p:spPr>
        <p:txBody>
          <a:bodyPr anchor="ctr"/>
          <a:lstStyle>
            <a:lvl1pPr marL="0" marR="0"/>
          </a:lstStyle>
          <a:p>
            <a:pPr/>
            <a:r>
              <a:t>Title Text</a:t>
            </a:r>
          </a:p>
        </p:txBody>
      </p:sp>
      <p:sp>
        <p:nvSpPr>
          <p:cNvPr id="683" name="Body Level One…"/>
          <p:cNvSpPr txBox="1"/>
          <p:nvPr>
            <p:ph type="body" idx="1"/>
          </p:nvPr>
        </p:nvSpPr>
        <p:spPr>
          <a:xfrm>
            <a:off x="2387600" y="3804234"/>
            <a:ext cx="19596100" cy="8203032"/>
          </a:xfrm>
          <a:prstGeom prst="rect">
            <a:avLst/>
          </a:prstGeom>
        </p:spPr>
        <p:txBody>
          <a:bodyPr anchor="ctr"/>
          <a:lstStyle>
            <a:lvl1pPr marL="838200" marR="0" indent="-571500" algn="l">
              <a:spcBef>
                <a:spcPts val="3400"/>
              </a:spcBef>
              <a:buClr>
                <a:srgbClr val="000000"/>
              </a:buClr>
              <a:buSzPct val="171000"/>
              <a:buFont typeface="Gill Sans"/>
              <a:buChar char="•"/>
              <a:defRPr sz="5200"/>
            </a:lvl1pPr>
            <a:lvl2pPr marL="1282700" marR="0" indent="-571500" algn="l">
              <a:spcBef>
                <a:spcPts val="3400"/>
              </a:spcBef>
              <a:buClr>
                <a:srgbClr val="000000"/>
              </a:buClr>
              <a:buSzPct val="171000"/>
              <a:buFont typeface="Gill Sans"/>
              <a:buChar char="•"/>
              <a:defRPr sz="5200"/>
            </a:lvl2pPr>
            <a:lvl3pPr marL="1727200" marR="0" indent="-571500" algn="l">
              <a:spcBef>
                <a:spcPts val="3400"/>
              </a:spcBef>
              <a:buClr>
                <a:srgbClr val="000000"/>
              </a:buClr>
              <a:buSzPct val="171000"/>
              <a:buFont typeface="Gill Sans"/>
              <a:buChar char="•"/>
              <a:defRPr sz="5200"/>
            </a:lvl3pPr>
            <a:lvl4pPr marL="2171700" marR="0" indent="-571500" algn="l">
              <a:spcBef>
                <a:spcPts val="3400"/>
              </a:spcBef>
              <a:buClr>
                <a:srgbClr val="000000"/>
              </a:buClr>
              <a:buSzPct val="171000"/>
              <a:buFont typeface="Gill Sans"/>
              <a:buChar char="•"/>
              <a:defRPr sz="5200"/>
            </a:lvl4pPr>
            <a:lvl5pPr marL="2616200" marR="0" indent="-571500" algn="l">
              <a:spcBef>
                <a:spcPts val="3400"/>
              </a:spcBef>
              <a:buClr>
                <a:srgbClr val="000000"/>
              </a:buClr>
              <a:buSzPct val="171000"/>
              <a:buFont typeface="Gill Sans"/>
              <a:buChar char="•"/>
              <a:defRPr sz="5200"/>
            </a:lvl5pPr>
          </a:lstStyle>
          <a:p>
            <a:pPr/>
            <a:r>
              <a:t>Body Level One</a:t>
            </a:r>
          </a:p>
          <a:p>
            <a:pPr lvl="1"/>
            <a:r>
              <a:t>Body Level Two</a:t>
            </a:r>
          </a:p>
          <a:p>
            <a:pPr lvl="2"/>
            <a:r>
              <a:t>Body Level Three</a:t>
            </a:r>
          </a:p>
          <a:p>
            <a:pPr lvl="3"/>
            <a:r>
              <a:t>Body Level Four</a:t>
            </a:r>
          </a:p>
          <a:p>
            <a:pPr lvl="4"/>
            <a:r>
              <a:t>Body Level Five</a:t>
            </a:r>
          </a:p>
        </p:txBody>
      </p:sp>
      <p:sp>
        <p:nvSpPr>
          <p:cNvPr id="6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bg>
      <p:bgPr>
        <a:solidFill>
          <a:srgbClr val="FFFFFF"/>
        </a:solidFill>
      </p:bgPr>
    </p:bg>
    <p:spTree>
      <p:nvGrpSpPr>
        <p:cNvPr id="1" name=""/>
        <p:cNvGrpSpPr/>
        <p:nvPr/>
      </p:nvGrpSpPr>
      <p:grpSpPr>
        <a:xfrm>
          <a:off x="0" y="0"/>
          <a:ext cx="0" cy="0"/>
          <a:chOff x="0" y="0"/>
          <a:chExt cx="0" cy="0"/>
        </a:xfrm>
      </p:grpSpPr>
      <p:sp>
        <p:nvSpPr>
          <p:cNvPr id="691" name="Title Text"/>
          <p:cNvSpPr txBox="1"/>
          <p:nvPr>
            <p:ph type="title"/>
          </p:nvPr>
        </p:nvSpPr>
        <p:spPr>
          <a:xfrm>
            <a:off x="2387600" y="335965"/>
            <a:ext cx="19596100" cy="3468270"/>
          </a:xfrm>
          <a:prstGeom prst="rect">
            <a:avLst/>
          </a:prstGeom>
        </p:spPr>
        <p:txBody>
          <a:bodyPr anchor="ctr"/>
          <a:lstStyle>
            <a:lvl1pPr marL="0" marR="0"/>
          </a:lstStyle>
          <a:p>
            <a:pPr/>
            <a:r>
              <a:t>Title Text</a:t>
            </a:r>
          </a:p>
        </p:txBody>
      </p:sp>
      <p:sp>
        <p:nvSpPr>
          <p:cNvPr id="692" name="Body Level One…"/>
          <p:cNvSpPr txBox="1"/>
          <p:nvPr>
            <p:ph type="body" idx="1"/>
          </p:nvPr>
        </p:nvSpPr>
        <p:spPr>
          <a:xfrm>
            <a:off x="2387600" y="3804234"/>
            <a:ext cx="19596100" cy="8203032"/>
          </a:xfrm>
          <a:prstGeom prst="rect">
            <a:avLst/>
          </a:prstGeom>
        </p:spPr>
        <p:txBody>
          <a:bodyPr anchor="ctr"/>
          <a:lstStyle>
            <a:lvl1pPr marL="838200" marR="0" indent="-571500" algn="l">
              <a:spcBef>
                <a:spcPts val="3400"/>
              </a:spcBef>
              <a:buClr>
                <a:srgbClr val="000000"/>
              </a:buClr>
              <a:buSzPct val="171000"/>
              <a:buFont typeface="Gill Sans"/>
              <a:buChar char="•"/>
              <a:defRPr sz="5200"/>
            </a:lvl1pPr>
            <a:lvl2pPr marL="1282700" marR="0" indent="-571500" algn="l">
              <a:spcBef>
                <a:spcPts val="3400"/>
              </a:spcBef>
              <a:buClr>
                <a:srgbClr val="000000"/>
              </a:buClr>
              <a:buSzPct val="171000"/>
              <a:buFont typeface="Gill Sans"/>
              <a:buChar char="•"/>
              <a:defRPr sz="5200"/>
            </a:lvl2pPr>
            <a:lvl3pPr marL="1727200" marR="0" indent="-571500" algn="l">
              <a:spcBef>
                <a:spcPts val="3400"/>
              </a:spcBef>
              <a:buClr>
                <a:srgbClr val="000000"/>
              </a:buClr>
              <a:buSzPct val="171000"/>
              <a:buFont typeface="Gill Sans"/>
              <a:buChar char="•"/>
              <a:defRPr sz="5200"/>
            </a:lvl3pPr>
            <a:lvl4pPr marL="2171700" marR="0" indent="-571500" algn="l">
              <a:spcBef>
                <a:spcPts val="3400"/>
              </a:spcBef>
              <a:buClr>
                <a:srgbClr val="000000"/>
              </a:buClr>
              <a:buSzPct val="171000"/>
              <a:buFont typeface="Gill Sans"/>
              <a:buChar char="•"/>
              <a:defRPr sz="5200"/>
            </a:lvl4pPr>
            <a:lvl5pPr marL="2616200" marR="0" indent="-571500" algn="l">
              <a:spcBef>
                <a:spcPts val="3400"/>
              </a:spcBef>
              <a:buClr>
                <a:srgbClr val="000000"/>
              </a:buClr>
              <a:buSzPct val="171000"/>
              <a:buFont typeface="Gill Sans"/>
              <a:buChar char="•"/>
              <a:defRPr sz="5200"/>
            </a:lvl5pPr>
          </a:lstStyle>
          <a:p>
            <a:pPr/>
            <a:r>
              <a:t>Body Level One</a:t>
            </a:r>
          </a:p>
          <a:p>
            <a:pPr lvl="1"/>
            <a:r>
              <a:t>Body Level Two</a:t>
            </a:r>
          </a:p>
          <a:p>
            <a:pPr lvl="2"/>
            <a:r>
              <a:t>Body Level Three</a:t>
            </a:r>
          </a:p>
          <a:p>
            <a:pPr lvl="3"/>
            <a:r>
              <a:t>Body Level Four</a:t>
            </a:r>
          </a:p>
          <a:p>
            <a:pPr lvl="4"/>
            <a:r>
              <a:t>Body Level Five</a:t>
            </a:r>
          </a:p>
        </p:txBody>
      </p:sp>
      <p:sp>
        <p:nvSpPr>
          <p:cNvPr id="6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0"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701" name="Body Level One…"/>
          <p:cNvSpPr txBox="1"/>
          <p:nvPr>
            <p:ph type="body" sz="half" idx="1"/>
          </p:nvPr>
        </p:nvSpPr>
        <p:spPr>
          <a:xfrm>
            <a:off x="2387600" y="7048500"/>
            <a:ext cx="19596100" cy="6667500"/>
          </a:xfrm>
          <a:prstGeom prst="rect">
            <a:avLst/>
          </a:prstGeom>
        </p:spPr>
        <p:txBody>
          <a:bodyPr/>
          <a:lstStyle>
            <a:lvl1pPr marL="0" marR="0" indent="0">
              <a:defRPr>
                <a:solidFill>
                  <a:srgbClr val="FFFFFF"/>
                </a:solidFill>
                <a:uFill>
                  <a:solidFill>
                    <a:srgbClr val="FFFFFF"/>
                  </a:solidFill>
                </a:uFill>
              </a:defRPr>
            </a:lvl1pPr>
            <a:lvl2pPr marL="0" marR="0" indent="0">
              <a:defRPr>
                <a:solidFill>
                  <a:srgbClr val="FFFFFF"/>
                </a:solidFill>
                <a:uFill>
                  <a:solidFill>
                    <a:srgbClr val="FFFFFF"/>
                  </a:solidFill>
                </a:uFill>
              </a:defRPr>
            </a:lvl2pPr>
            <a:lvl3pPr marL="0" marR="0" indent="0">
              <a:defRPr>
                <a:solidFill>
                  <a:srgbClr val="FFFFFF"/>
                </a:solidFill>
                <a:uFill>
                  <a:solidFill>
                    <a:srgbClr val="FFFFFF"/>
                  </a:solidFill>
                </a:uFill>
              </a:defRPr>
            </a:lvl3pPr>
            <a:lvl4pPr marL="0" marR="0" indent="0">
              <a:defRPr>
                <a:solidFill>
                  <a:srgbClr val="FFFFFF"/>
                </a:solidFill>
                <a:uFill>
                  <a:solidFill>
                    <a:srgbClr val="FFFFFF"/>
                  </a:solidFill>
                </a:uFill>
              </a:defRPr>
            </a:lvl4pPr>
            <a:lvl5pPr marL="0" marR="0" indent="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9" name="Slide Number"/>
          <p:cNvSpPr txBox="1"/>
          <p:nvPr>
            <p:ph type="sldNum" sz="quarter" idx="2"/>
          </p:nvPr>
        </p:nvSpPr>
        <p:spPr>
          <a:prstGeom prst="rect">
            <a:avLst/>
          </a:prstGeom>
        </p:spPr>
        <p:txBody>
          <a:bodyPr/>
          <a:lstStyle>
            <a:lvl1pPr>
              <a:defRPr>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16"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717" name="Body Level One…"/>
          <p:cNvSpPr txBox="1"/>
          <p:nvPr>
            <p:ph type="body" sz="half" idx="1"/>
          </p:nvPr>
        </p:nvSpPr>
        <p:spPr>
          <a:xfrm>
            <a:off x="2387600" y="7048500"/>
            <a:ext cx="19596100" cy="6667500"/>
          </a:xfrm>
          <a:prstGeom prst="rect">
            <a:avLst/>
          </a:prstGeom>
        </p:spPr>
        <p:txBody>
          <a:bodyPr/>
          <a:lstStyle>
            <a:lvl1pPr marL="0" marR="0" indent="0">
              <a:defRPr>
                <a:solidFill>
                  <a:srgbClr val="FFFFFF"/>
                </a:solidFill>
                <a:uFill>
                  <a:solidFill>
                    <a:srgbClr val="FFFFFF"/>
                  </a:solidFill>
                </a:uFill>
              </a:defRPr>
            </a:lvl1pPr>
            <a:lvl2pPr marL="0" marR="0" indent="0">
              <a:defRPr>
                <a:solidFill>
                  <a:srgbClr val="FFFFFF"/>
                </a:solidFill>
                <a:uFill>
                  <a:solidFill>
                    <a:srgbClr val="FFFFFF"/>
                  </a:solidFill>
                </a:uFill>
              </a:defRPr>
            </a:lvl2pPr>
            <a:lvl3pPr marL="0" marR="0" indent="0">
              <a:defRPr>
                <a:solidFill>
                  <a:srgbClr val="FFFFFF"/>
                </a:solidFill>
                <a:uFill>
                  <a:solidFill>
                    <a:srgbClr val="FFFFFF"/>
                  </a:solidFill>
                </a:uFill>
              </a:defRPr>
            </a:lvl3pPr>
            <a:lvl4pPr marL="0" marR="0" indent="0">
              <a:defRPr>
                <a:solidFill>
                  <a:srgbClr val="FFFFFF"/>
                </a:solidFill>
                <a:uFill>
                  <a:solidFill>
                    <a:srgbClr val="FFFFFF"/>
                  </a:solidFill>
                </a:uFill>
              </a:defRPr>
            </a:lvl4pPr>
            <a:lvl5pPr marL="0" marR="0" indent="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18" name="Slide Number"/>
          <p:cNvSpPr txBox="1"/>
          <p:nvPr>
            <p:ph type="sldNum" sz="quarter" idx="2"/>
          </p:nvPr>
        </p:nvSpPr>
        <p:spPr>
          <a:prstGeom prst="rect">
            <a:avLst/>
          </a:prstGeom>
        </p:spPr>
        <p:txBody>
          <a:bodyPr/>
          <a:lstStyle>
            <a:lvl1pPr>
              <a:defRPr>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bg>
      <p:bgPr>
        <a:solidFill>
          <a:srgbClr val="FFFFFF"/>
        </a:solidFill>
      </p:bgPr>
    </p:bg>
    <p:spTree>
      <p:nvGrpSpPr>
        <p:cNvPr id="1" name=""/>
        <p:cNvGrpSpPr/>
        <p:nvPr/>
      </p:nvGrpSpPr>
      <p:grpSpPr>
        <a:xfrm>
          <a:off x="0" y="0"/>
          <a:ext cx="0" cy="0"/>
          <a:chOff x="0" y="0"/>
          <a:chExt cx="0" cy="0"/>
        </a:xfrm>
      </p:grpSpPr>
      <p:sp>
        <p:nvSpPr>
          <p:cNvPr id="725" name="Title Text"/>
          <p:cNvSpPr txBox="1"/>
          <p:nvPr>
            <p:ph type="title"/>
          </p:nvPr>
        </p:nvSpPr>
        <p:spPr>
          <a:xfrm>
            <a:off x="2387600" y="335965"/>
            <a:ext cx="19596100" cy="3468270"/>
          </a:xfrm>
          <a:prstGeom prst="rect">
            <a:avLst/>
          </a:prstGeom>
        </p:spPr>
        <p:txBody>
          <a:bodyPr anchor="ctr"/>
          <a:lstStyle>
            <a:lvl1pPr marL="0" marR="0"/>
          </a:lstStyle>
          <a:p>
            <a:pPr/>
            <a:r>
              <a:t>Title Text</a:t>
            </a:r>
          </a:p>
        </p:txBody>
      </p:sp>
      <p:sp>
        <p:nvSpPr>
          <p:cNvPr id="726" name="Body Level One…"/>
          <p:cNvSpPr txBox="1"/>
          <p:nvPr>
            <p:ph type="body" idx="1"/>
          </p:nvPr>
        </p:nvSpPr>
        <p:spPr>
          <a:xfrm>
            <a:off x="2387600" y="3804234"/>
            <a:ext cx="19596100" cy="8203032"/>
          </a:xfrm>
          <a:prstGeom prst="rect">
            <a:avLst/>
          </a:prstGeom>
        </p:spPr>
        <p:txBody>
          <a:bodyPr anchor="ctr"/>
          <a:lstStyle>
            <a:lvl1pPr marL="838200" marR="0" indent="-571500" algn="l">
              <a:spcBef>
                <a:spcPts val="3400"/>
              </a:spcBef>
              <a:buClr>
                <a:srgbClr val="000000"/>
              </a:buClr>
              <a:buSzPct val="171000"/>
              <a:buFont typeface="Gill Sans"/>
              <a:buChar char="•"/>
              <a:defRPr sz="5200"/>
            </a:lvl1pPr>
            <a:lvl2pPr marL="1282700" marR="0" indent="-571500" algn="l">
              <a:spcBef>
                <a:spcPts val="3400"/>
              </a:spcBef>
              <a:buClr>
                <a:srgbClr val="000000"/>
              </a:buClr>
              <a:buSzPct val="171000"/>
              <a:buFont typeface="Gill Sans"/>
              <a:buChar char="•"/>
              <a:defRPr sz="5200"/>
            </a:lvl2pPr>
            <a:lvl3pPr marL="1727200" marR="0" indent="-571500" algn="l">
              <a:spcBef>
                <a:spcPts val="3400"/>
              </a:spcBef>
              <a:buClr>
                <a:srgbClr val="000000"/>
              </a:buClr>
              <a:buSzPct val="171000"/>
              <a:buFont typeface="Gill Sans"/>
              <a:buChar char="•"/>
              <a:defRPr sz="5200"/>
            </a:lvl3pPr>
            <a:lvl4pPr marL="2171700" marR="0" indent="-571500" algn="l">
              <a:spcBef>
                <a:spcPts val="3400"/>
              </a:spcBef>
              <a:buClr>
                <a:srgbClr val="000000"/>
              </a:buClr>
              <a:buSzPct val="171000"/>
              <a:buFont typeface="Gill Sans"/>
              <a:buChar char="•"/>
              <a:defRPr sz="5200"/>
            </a:lvl4pPr>
            <a:lvl5pPr marL="2616200" marR="0" indent="-571500" algn="l">
              <a:spcBef>
                <a:spcPts val="3400"/>
              </a:spcBef>
              <a:buClr>
                <a:srgbClr val="000000"/>
              </a:buClr>
              <a:buSzPct val="171000"/>
              <a:buFont typeface="Gill Sans"/>
              <a:buChar char="•"/>
              <a:defRPr sz="5200"/>
            </a:lvl5pPr>
          </a:lstStyle>
          <a:p>
            <a:pPr/>
            <a:r>
              <a:t>Body Level One</a:t>
            </a:r>
          </a:p>
          <a:p>
            <a:pPr lvl="1"/>
            <a:r>
              <a:t>Body Level Two</a:t>
            </a:r>
          </a:p>
          <a:p>
            <a:pPr lvl="2"/>
            <a:r>
              <a:t>Body Level Three</a:t>
            </a:r>
          </a:p>
          <a:p>
            <a:pPr lvl="3"/>
            <a:r>
              <a:t>Body Level Four</a:t>
            </a:r>
          </a:p>
          <a:p>
            <a:pPr lvl="4"/>
            <a:r>
              <a:t>Body Level Five</a:t>
            </a:r>
          </a:p>
        </p:txBody>
      </p:sp>
      <p:sp>
        <p:nvSpPr>
          <p:cNvPr id="727" name="Slide Number"/>
          <p:cNvSpPr txBox="1"/>
          <p:nvPr>
            <p:ph type="sldNum" sz="quarter" idx="2"/>
          </p:nvPr>
        </p:nvSpPr>
        <p:spPr>
          <a:prstGeom prst="rect">
            <a:avLst/>
          </a:prstGeom>
        </p:spPr>
        <p:txBody>
          <a:bodyPr/>
          <a:lstStyle>
            <a:lvl1pPr>
              <a:defRPr>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78" name="Body Level One…"/>
          <p:cNvSpPr txBox="1"/>
          <p:nvPr>
            <p:ph type="body" sz="half" idx="1"/>
          </p:nvPr>
        </p:nvSpPr>
        <p:spPr>
          <a:xfrm>
            <a:off x="2387600" y="7048500"/>
            <a:ext cx="19596100" cy="6667500"/>
          </a:xfrm>
          <a:prstGeom prst="rect">
            <a:avLst/>
          </a:prstGeom>
        </p:spPr>
        <p:txBody>
          <a:bodyPr/>
          <a:lstStyle>
            <a:lvl1pPr marL="342900" marR="0">
              <a:defRPr>
                <a:solidFill>
                  <a:srgbClr val="FFFFFF"/>
                </a:solidFill>
                <a:uFill>
                  <a:solidFill>
                    <a:srgbClr val="FFFFFF"/>
                  </a:solidFill>
                </a:uFill>
              </a:defRPr>
            </a:lvl1pPr>
            <a:lvl2pPr marL="742950" marR="0">
              <a:defRPr>
                <a:solidFill>
                  <a:srgbClr val="FFFFFF"/>
                </a:solidFill>
                <a:uFill>
                  <a:solidFill>
                    <a:srgbClr val="FFFFFF"/>
                  </a:solidFill>
                </a:uFill>
              </a:defRPr>
            </a:lvl2pPr>
            <a:lvl3pPr marL="1143000" marR="0">
              <a:defRPr>
                <a:solidFill>
                  <a:srgbClr val="FFFFFF"/>
                </a:solidFill>
                <a:uFill>
                  <a:solidFill>
                    <a:srgbClr val="FFFFFF"/>
                  </a:solidFill>
                </a:uFill>
              </a:defRPr>
            </a:lvl3pPr>
            <a:lvl4pPr marL="1600200" marR="0">
              <a:defRPr>
                <a:solidFill>
                  <a:srgbClr val="FFFFFF"/>
                </a:solidFill>
                <a:uFill>
                  <a:solidFill>
                    <a:srgbClr val="FFFFFF"/>
                  </a:solidFill>
                </a:uFill>
              </a:defRPr>
            </a:lvl4pPr>
            <a:lvl5pPr marL="2057400" marR="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5">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34" name="Slide Number"/>
          <p:cNvSpPr txBox="1"/>
          <p:nvPr>
            <p:ph type="sldNum" sz="quarter" idx="2"/>
          </p:nvPr>
        </p:nvSpPr>
        <p:spPr>
          <a:prstGeom prst="rect">
            <a:avLst/>
          </a:prstGeom>
        </p:spPr>
        <p:txBody>
          <a:bodyPr/>
          <a:lstStyle>
            <a:lvl1pPr>
              <a:defRPr>
                <a:solidFill>
                  <a:srgbClr val="FEF2FF"/>
                </a:solidFill>
                <a:uFill>
                  <a:solidFill>
                    <a:srgbClr val="FEF2FF"/>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8" name="Title Text"/>
          <p:cNvSpPr txBox="1"/>
          <p:nvPr>
            <p:ph type="title"/>
          </p:nvPr>
        </p:nvSpPr>
        <p:spPr>
          <a:xfrm>
            <a:off x="2387600" y="0"/>
            <a:ext cx="19596100" cy="6946900"/>
          </a:xfrm>
          <a:prstGeom prst="rect">
            <a:avLst/>
          </a:prstGeom>
        </p:spPr>
        <p:txBody>
          <a:bodyPr anchor="b"/>
          <a:lstStyle>
            <a:lvl1pPr marL="0" marR="0">
              <a:defRPr>
                <a:solidFill>
                  <a:srgbClr val="FFFFFF"/>
                </a:solidFill>
                <a:uFill>
                  <a:solidFill>
                    <a:srgbClr val="FFFFFF"/>
                  </a:solidFill>
                </a:uFill>
              </a:defRPr>
            </a:lvl1pPr>
          </a:lstStyle>
          <a:p>
            <a:pPr/>
            <a:r>
              <a:t>Title Text</a:t>
            </a:r>
          </a:p>
        </p:txBody>
      </p:sp>
      <p:sp>
        <p:nvSpPr>
          <p:cNvPr id="749" name="Body Level One…"/>
          <p:cNvSpPr txBox="1"/>
          <p:nvPr>
            <p:ph type="body" sz="half" idx="1"/>
          </p:nvPr>
        </p:nvSpPr>
        <p:spPr>
          <a:xfrm>
            <a:off x="2387600" y="7048500"/>
            <a:ext cx="19596100" cy="6667500"/>
          </a:xfrm>
          <a:prstGeom prst="rect">
            <a:avLst/>
          </a:prstGeom>
        </p:spPr>
        <p:txBody>
          <a:bodyPr/>
          <a:lstStyle>
            <a:lvl1pPr marL="0" marR="0" indent="0">
              <a:defRPr>
                <a:solidFill>
                  <a:srgbClr val="FFFFFF"/>
                </a:solidFill>
                <a:uFill>
                  <a:solidFill>
                    <a:srgbClr val="FFFFFF"/>
                  </a:solidFill>
                </a:uFill>
              </a:defRPr>
            </a:lvl1pPr>
            <a:lvl2pPr marL="0" marR="0" indent="0">
              <a:defRPr>
                <a:solidFill>
                  <a:srgbClr val="FFFFFF"/>
                </a:solidFill>
                <a:uFill>
                  <a:solidFill>
                    <a:srgbClr val="FFFFFF"/>
                  </a:solidFill>
                </a:uFill>
              </a:defRPr>
            </a:lvl2pPr>
            <a:lvl3pPr marL="0" marR="0" indent="0">
              <a:defRPr>
                <a:solidFill>
                  <a:srgbClr val="FFFFFF"/>
                </a:solidFill>
                <a:uFill>
                  <a:solidFill>
                    <a:srgbClr val="FFFFFF"/>
                  </a:solidFill>
                </a:uFill>
              </a:defRPr>
            </a:lvl3pPr>
            <a:lvl4pPr marL="0" marR="0" indent="0">
              <a:defRPr>
                <a:solidFill>
                  <a:srgbClr val="FFFFFF"/>
                </a:solidFill>
                <a:uFill>
                  <a:solidFill>
                    <a:srgbClr val="FFFFFF"/>
                  </a:solidFill>
                </a:uFill>
              </a:defRPr>
            </a:lvl4pPr>
            <a:lvl5pPr marL="0" marR="0" indent="0">
              <a:defRPr>
                <a:solidFill>
                  <a:srgbClr val="FFFFFF"/>
                </a:solidFill>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4">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bg>
      <p:bgPr>
        <a:solidFill>
          <a:srgbClr val="FFFFFF"/>
        </a:solidFill>
      </p:bgPr>
    </p:bg>
    <p:spTree>
      <p:nvGrpSpPr>
        <p:cNvPr id="1" name=""/>
        <p:cNvGrpSpPr/>
        <p:nvPr/>
      </p:nvGrpSpPr>
      <p:grpSpPr>
        <a:xfrm>
          <a:off x="0" y="0"/>
          <a:ext cx="0" cy="0"/>
          <a:chOff x="0" y="0"/>
          <a:chExt cx="0" cy="0"/>
        </a:xfrm>
      </p:grpSpPr>
      <p:sp>
        <p:nvSpPr>
          <p:cNvPr id="785" name="Title Text"/>
          <p:cNvSpPr txBox="1"/>
          <p:nvPr>
            <p:ph type="title"/>
          </p:nvPr>
        </p:nvSpPr>
        <p:spPr>
          <a:xfrm>
            <a:off x="2387600" y="355600"/>
            <a:ext cx="19596100" cy="3429000"/>
          </a:xfrm>
          <a:prstGeom prst="rect">
            <a:avLst/>
          </a:prstGeom>
        </p:spPr>
        <p:txBody>
          <a:bodyPr anchor="ctr"/>
          <a:lstStyle>
            <a:lvl1pPr marL="0" marR="0" defTabSz="825500">
              <a:defRPr sz="10800">
                <a:uFillTx/>
              </a:defRPr>
            </a:lvl1pPr>
          </a:lstStyle>
          <a:p>
            <a:pPr/>
            <a:r>
              <a:t>Title Text</a:t>
            </a:r>
          </a:p>
        </p:txBody>
      </p:sp>
      <p:sp>
        <p:nvSpPr>
          <p:cNvPr id="786" name="Body Level One…"/>
          <p:cNvSpPr txBox="1"/>
          <p:nvPr>
            <p:ph type="body" idx="1"/>
          </p:nvPr>
        </p:nvSpPr>
        <p:spPr>
          <a:xfrm>
            <a:off x="2387600" y="3898900"/>
            <a:ext cx="19596100" cy="8013700"/>
          </a:xfrm>
          <a:prstGeom prst="rect">
            <a:avLst/>
          </a:prstGeom>
        </p:spPr>
        <p:txBody>
          <a:bodyPr anchor="ctr"/>
          <a:lstStyle>
            <a:lvl1pPr marL="889000" marR="0" indent="-571500" algn="l" defTabSz="825500">
              <a:spcBef>
                <a:spcPts val="3400"/>
              </a:spcBef>
              <a:buSzPct val="171000"/>
              <a:buChar char="•"/>
              <a:defRPr sz="5000">
                <a:uFillTx/>
              </a:defRPr>
            </a:lvl1pPr>
            <a:lvl2pPr marL="1333500" marR="0" indent="-571500" algn="l" defTabSz="825500">
              <a:spcBef>
                <a:spcPts val="3400"/>
              </a:spcBef>
              <a:buSzPct val="171000"/>
              <a:buChar char="•"/>
              <a:defRPr sz="5000">
                <a:uFillTx/>
              </a:defRPr>
            </a:lvl2pPr>
            <a:lvl3pPr marL="1778000" marR="0" indent="-571500" algn="l" defTabSz="825500">
              <a:spcBef>
                <a:spcPts val="3400"/>
              </a:spcBef>
              <a:buSzPct val="171000"/>
              <a:buChar char="•"/>
              <a:defRPr sz="5000">
                <a:uFillTx/>
              </a:defRPr>
            </a:lvl3pPr>
            <a:lvl4pPr marL="2222500" marR="0" indent="-571500" algn="l" defTabSz="825500">
              <a:spcBef>
                <a:spcPts val="3400"/>
              </a:spcBef>
              <a:buSzPct val="171000"/>
              <a:buChar char="•"/>
              <a:defRPr sz="5000">
                <a:uFillTx/>
              </a:defRPr>
            </a:lvl4pPr>
            <a:lvl5pPr marL="2667000" marR="0" indent="-571500" algn="l" defTabSz="825500">
              <a:spcBef>
                <a:spcPts val="3400"/>
              </a:spcBef>
              <a:buSzPct val="171000"/>
              <a:buChar char="•"/>
              <a:defRPr sz="5000">
                <a:uFillTx/>
              </a:defRPr>
            </a:lvl5pPr>
          </a:lstStyle>
          <a:p>
            <a:pPr/>
            <a:r>
              <a:t>Body Level One</a:t>
            </a:r>
          </a:p>
          <a:p>
            <a:pPr lvl="1"/>
            <a:r>
              <a:t>Body Level Two</a:t>
            </a:r>
          </a:p>
          <a:p>
            <a:pPr lvl="2"/>
            <a:r>
              <a:t>Body Level Three</a:t>
            </a:r>
          </a:p>
          <a:p>
            <a:pPr lvl="3"/>
            <a:r>
              <a:t>Body Level Four</a:t>
            </a:r>
          </a:p>
          <a:p>
            <a:pPr lvl="4"/>
            <a:r>
              <a:t>Body Level Five</a:t>
            </a:r>
          </a:p>
        </p:txBody>
      </p:sp>
      <p:sp>
        <p:nvSpPr>
          <p:cNvPr id="787" name="Slide Number"/>
          <p:cNvSpPr txBox="1"/>
          <p:nvPr>
            <p:ph type="sldNum" sz="quarter" idx="2"/>
          </p:nvPr>
        </p:nvSpPr>
        <p:spPr>
          <a:xfrm>
            <a:off x="11997796" y="13169900"/>
            <a:ext cx="342901" cy="368300"/>
          </a:xfrm>
          <a:prstGeom prst="rect">
            <a:avLst/>
          </a:prstGeom>
        </p:spPr>
        <p:txBody>
          <a:bodyPr/>
          <a:lstStyle>
            <a:lvl1pPr defTabSz="825500">
              <a:defRPr sz="1800">
                <a:uFillTx/>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794" name="Slide Number"/>
          <p:cNvSpPr txBox="1"/>
          <p:nvPr>
            <p:ph type="sldNum" sz="quarter" idx="2"/>
          </p:nvPr>
        </p:nvSpPr>
        <p:spPr>
          <a:xfrm>
            <a:off x="11976100" y="13081000"/>
            <a:ext cx="419100" cy="457200"/>
          </a:xfrm>
          <a:prstGeom prst="rect">
            <a:avLst/>
          </a:prstGeom>
        </p:spPr>
        <p:txBody>
          <a:bodyPr/>
          <a:lstStyle>
            <a:lvl1pPr defTabSz="825500">
              <a:defRPr sz="2400">
                <a:uFillTx/>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bg>
      <p:bgPr>
        <a:solidFill>
          <a:srgbClr val="FFFFFF"/>
        </a:solidFill>
      </p:bgPr>
    </p:bg>
    <p:spTree>
      <p:nvGrpSpPr>
        <p:cNvPr id="1" name=""/>
        <p:cNvGrpSpPr/>
        <p:nvPr/>
      </p:nvGrpSpPr>
      <p:grpSpPr>
        <a:xfrm>
          <a:off x="0" y="0"/>
          <a:ext cx="0" cy="0"/>
          <a:chOff x="0" y="0"/>
          <a:chExt cx="0" cy="0"/>
        </a:xfrm>
      </p:grpSpPr>
      <p:sp>
        <p:nvSpPr>
          <p:cNvPr id="801" name="Title Text"/>
          <p:cNvSpPr txBox="1"/>
          <p:nvPr>
            <p:ph type="title"/>
          </p:nvPr>
        </p:nvSpPr>
        <p:spPr>
          <a:xfrm>
            <a:off x="2387600" y="355600"/>
            <a:ext cx="19596100" cy="3429000"/>
          </a:xfrm>
          <a:prstGeom prst="rect">
            <a:avLst/>
          </a:prstGeom>
        </p:spPr>
        <p:txBody>
          <a:bodyPr anchor="ctr"/>
          <a:lstStyle>
            <a:lvl1pPr marL="0" marR="0" defTabSz="825500">
              <a:defRPr sz="10800">
                <a:uFillTx/>
              </a:defRPr>
            </a:lvl1pPr>
          </a:lstStyle>
          <a:p>
            <a:pPr/>
            <a:r>
              <a:t>Title Text</a:t>
            </a:r>
          </a:p>
        </p:txBody>
      </p:sp>
      <p:sp>
        <p:nvSpPr>
          <p:cNvPr id="802" name="Body Level One…"/>
          <p:cNvSpPr txBox="1"/>
          <p:nvPr>
            <p:ph type="body" idx="1"/>
          </p:nvPr>
        </p:nvSpPr>
        <p:spPr>
          <a:xfrm>
            <a:off x="2387600" y="3898900"/>
            <a:ext cx="19596100" cy="8013700"/>
          </a:xfrm>
          <a:prstGeom prst="rect">
            <a:avLst/>
          </a:prstGeom>
        </p:spPr>
        <p:txBody>
          <a:bodyPr anchor="ctr"/>
          <a:lstStyle>
            <a:lvl1pPr marL="889000" marR="0" indent="-571500" algn="l" defTabSz="825500">
              <a:spcBef>
                <a:spcPts val="3400"/>
              </a:spcBef>
              <a:buSzPct val="171000"/>
              <a:buChar char="•"/>
              <a:defRPr sz="5000">
                <a:uFillTx/>
              </a:defRPr>
            </a:lvl1pPr>
            <a:lvl2pPr marL="1333500" marR="0" indent="-571500" algn="l" defTabSz="825500">
              <a:spcBef>
                <a:spcPts val="3400"/>
              </a:spcBef>
              <a:buSzPct val="171000"/>
              <a:buChar char="•"/>
              <a:defRPr sz="5000">
                <a:uFillTx/>
              </a:defRPr>
            </a:lvl2pPr>
            <a:lvl3pPr marL="1778000" marR="0" indent="-571500" algn="l" defTabSz="825500">
              <a:spcBef>
                <a:spcPts val="3400"/>
              </a:spcBef>
              <a:buSzPct val="171000"/>
              <a:buChar char="•"/>
              <a:defRPr sz="5000">
                <a:uFillTx/>
              </a:defRPr>
            </a:lvl3pPr>
            <a:lvl4pPr marL="2222500" marR="0" indent="-571500" algn="l" defTabSz="825500">
              <a:spcBef>
                <a:spcPts val="3400"/>
              </a:spcBef>
              <a:buSzPct val="171000"/>
              <a:buChar char="•"/>
              <a:defRPr sz="5000">
                <a:uFillTx/>
              </a:defRPr>
            </a:lvl4pPr>
            <a:lvl5pPr marL="2667000" marR="0" indent="-571500" algn="l" defTabSz="825500">
              <a:spcBef>
                <a:spcPts val="3400"/>
              </a:spcBef>
              <a:buSzPct val="171000"/>
              <a:buChar char="•"/>
              <a:defRPr sz="5000">
                <a:uFillTx/>
              </a:defRPr>
            </a:lvl5pPr>
          </a:lstStyle>
          <a:p>
            <a:pPr/>
            <a:r>
              <a:t>Body Level One</a:t>
            </a:r>
          </a:p>
          <a:p>
            <a:pPr lvl="1"/>
            <a:r>
              <a:t>Body Level Two</a:t>
            </a:r>
          </a:p>
          <a:p>
            <a:pPr lvl="2"/>
            <a:r>
              <a:t>Body Level Three</a:t>
            </a:r>
          </a:p>
          <a:p>
            <a:pPr lvl="3"/>
            <a:r>
              <a:t>Body Level Four</a:t>
            </a:r>
          </a:p>
          <a:p>
            <a:pPr lvl="4"/>
            <a:r>
              <a:t>Body Level Five</a:t>
            </a:r>
          </a:p>
        </p:txBody>
      </p:sp>
      <p:sp>
        <p:nvSpPr>
          <p:cNvPr id="803" name="Slide Number"/>
          <p:cNvSpPr txBox="1"/>
          <p:nvPr>
            <p:ph type="sldNum" sz="quarter" idx="2"/>
          </p:nvPr>
        </p:nvSpPr>
        <p:spPr>
          <a:xfrm>
            <a:off x="11997796" y="13169900"/>
            <a:ext cx="342901" cy="368300"/>
          </a:xfrm>
          <a:prstGeom prst="rect">
            <a:avLst/>
          </a:prstGeom>
        </p:spPr>
        <p:txBody>
          <a:bodyPr/>
          <a:lstStyle>
            <a:lvl1pPr defTabSz="825500">
              <a:defRPr sz="1800">
                <a:uFillTx/>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 Id="rId81" Type="http://schemas.openxmlformats.org/officeDocument/2006/relationships/slideLayout" Target="../slideLayouts/slideLayout79.xml"/><Relationship Id="rId82" Type="http://schemas.openxmlformats.org/officeDocument/2006/relationships/slideLayout" Target="../slideLayouts/slideLayout80.xml"/><Relationship Id="rId83" Type="http://schemas.openxmlformats.org/officeDocument/2006/relationships/slideLayout" Target="../slideLayouts/slideLayout81.xml"/><Relationship Id="rId84" Type="http://schemas.openxmlformats.org/officeDocument/2006/relationships/slideLayout" Target="../slideLayouts/slideLayout82.xml"/><Relationship Id="rId85" Type="http://schemas.openxmlformats.org/officeDocument/2006/relationships/slideLayout" Target="../slideLayouts/slideLayout83.xml"/><Relationship Id="rId86" Type="http://schemas.openxmlformats.org/officeDocument/2006/relationships/slideLayout" Target="../slideLayouts/slideLayout84.xml"/><Relationship Id="rId87" Type="http://schemas.openxmlformats.org/officeDocument/2006/relationships/slideLayout" Target="../slideLayouts/slideLayout85.xml"/><Relationship Id="rId88" Type="http://schemas.openxmlformats.org/officeDocument/2006/relationships/slideLayout" Target="../slideLayouts/slideLayout86.xml"/><Relationship Id="rId89" Type="http://schemas.openxmlformats.org/officeDocument/2006/relationships/slideLayout" Target="../slideLayouts/slideLayout87.xml"/><Relationship Id="rId90" Type="http://schemas.openxmlformats.org/officeDocument/2006/relationships/slideLayout" Target="../slideLayouts/slideLayout88.xml"/><Relationship Id="rId91" Type="http://schemas.openxmlformats.org/officeDocument/2006/relationships/slideLayout" Target="../slideLayouts/slideLayout89.xml"/><Relationship Id="rId92" Type="http://schemas.openxmlformats.org/officeDocument/2006/relationships/slideLayout" Target="../slideLayouts/slideLayout90.xml"/><Relationship Id="rId93" Type="http://schemas.openxmlformats.org/officeDocument/2006/relationships/slideLayout" Target="../slideLayouts/slideLayout91.xml"/><Relationship Id="rId94" Type="http://schemas.openxmlformats.org/officeDocument/2006/relationships/slideLayout" Target="../slideLayouts/slideLayout92.xml"/><Relationship Id="rId95" Type="http://schemas.openxmlformats.org/officeDocument/2006/relationships/slideLayout" Target="../slideLayouts/slideLayout93.xml"/><Relationship Id="rId96" Type="http://schemas.openxmlformats.org/officeDocument/2006/relationships/slideLayout" Target="../slideLayouts/slideLayout94.xml"/><Relationship Id="rId97" Type="http://schemas.openxmlformats.org/officeDocument/2006/relationships/slideLayout" Target="../slideLayouts/slideLayout95.xml"/><Relationship Id="rId98" Type="http://schemas.openxmlformats.org/officeDocument/2006/relationships/slideLayout" Target="../slideLayouts/slideLayout96.xml"/><Relationship Id="rId99" Type="http://schemas.openxmlformats.org/officeDocument/2006/relationships/slideLayout" Target="../slideLayouts/slideLayout97.xml"/><Relationship Id="rId100" Type="http://schemas.openxmlformats.org/officeDocument/2006/relationships/slideLayout" Target="../slideLayouts/slideLayout98.xml"/><Relationship Id="rId101" Type="http://schemas.openxmlformats.org/officeDocument/2006/relationships/slideLayout" Target="../slideLayouts/slideLayout99.xml"/><Relationship Id="rId102" Type="http://schemas.openxmlformats.org/officeDocument/2006/relationships/slideLayout" Target="../slideLayouts/slideLayout100.xml"/><Relationship Id="rId103" Type="http://schemas.openxmlformats.org/officeDocument/2006/relationships/slideLayout" Target="../slideLayouts/slideLayout101.xml"/><Relationship Id="rId104" Type="http://schemas.openxmlformats.org/officeDocument/2006/relationships/slideLayout" Target="../slideLayouts/slideLayout102.xml"/><Relationship Id="rId105"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lvl3pPr marL="1183639" indent="-228600"/>
            <a:lvl4pPr marL="1640839" indent="-228600"/>
            <a:lvl5pPr marL="2098039" indent="-228600"/>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842750" y="13246100"/>
            <a:ext cx="698500" cy="812800"/>
          </a:xfrm>
          <a:prstGeom prst="rect">
            <a:avLst/>
          </a:prstGeom>
          <a:ln w="12700">
            <a:miter lim="400000"/>
          </a:ln>
        </p:spPr>
        <p:txBody>
          <a:bodyPr wrap="none" lIns="50800" tIns="50800" rIns="50800" bIns="50800">
            <a:spAutoFit/>
          </a:bodyPr>
          <a:lstStyle>
            <a:lvl1pPr defTabSz="584200">
              <a:defRPr sz="4600">
                <a:uFill>
                  <a:solidFill>
                    <a:srgbClr val="000000"/>
                  </a:solidFill>
                </a:uFill>
                <a:latin typeface="Times Roman"/>
                <a:ea typeface="Times Roman"/>
                <a:cs typeface="Times Roman"/>
                <a:sym typeface="Times Roma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 id="2147483738" r:id="rId92"/>
    <p:sldLayoutId id="2147483739" r:id="rId93"/>
    <p:sldLayoutId id="2147483740" r:id="rId94"/>
    <p:sldLayoutId id="2147483741" r:id="rId95"/>
    <p:sldLayoutId id="2147483742" r:id="rId96"/>
    <p:sldLayoutId id="2147483743" r:id="rId97"/>
    <p:sldLayoutId id="2147483744" r:id="rId98"/>
    <p:sldLayoutId id="2147483745" r:id="rId99"/>
    <p:sldLayoutId id="2147483746" r:id="rId100"/>
    <p:sldLayoutId id="2147483747" r:id="rId101"/>
    <p:sldLayoutId id="2147483748" r:id="rId102"/>
    <p:sldLayoutId id="2147483749" r:id="rId103"/>
    <p:sldLayoutId id="2147483750" r:id="rId104"/>
    <p:sldLayoutId id="2147483751" r:id="rId105"/>
  </p:sldLayoutIdLst>
  <p:transition xmlns:p14="http://schemas.microsoft.com/office/powerpoint/2010/main" spd="med" advClick="1"/>
  <p:txStyles>
    <p:titleStyle>
      <a:lvl1pPr marL="40639" marR="40639" indent="0" algn="ctr" defTabSz="914400" latinLnBrk="0">
        <a:lnSpc>
          <a:spcPct val="100000"/>
        </a:lnSpc>
        <a:spcBef>
          <a:spcPts val="0"/>
        </a:spcBef>
        <a:spcAft>
          <a:spcPts val="0"/>
        </a:spcAft>
        <a:buClrTx/>
        <a:buSzTx/>
        <a:buFontTx/>
        <a:buNone/>
        <a:tabLst/>
        <a:defRPr b="0" baseline="0" cap="none" i="0" spc="0" strike="noStrike" sz="11400" u="none">
          <a:solidFill>
            <a:srgbClr val="000000"/>
          </a:solidFill>
          <a:uFill>
            <a:solidFill>
              <a:srgbClr val="000000"/>
            </a:solidFill>
          </a:uFill>
          <a:latin typeface="+mn-lt"/>
          <a:ea typeface="+mn-ea"/>
          <a:cs typeface="+mn-cs"/>
          <a:sym typeface="Gill Sans"/>
        </a:defRPr>
      </a:lvl1pPr>
      <a:lvl2pPr marL="40639" marR="40639" indent="228600" algn="ctr" defTabSz="914400" latinLnBrk="0">
        <a:lnSpc>
          <a:spcPct val="100000"/>
        </a:lnSpc>
        <a:spcBef>
          <a:spcPts val="0"/>
        </a:spcBef>
        <a:spcAft>
          <a:spcPts val="0"/>
        </a:spcAft>
        <a:buClrTx/>
        <a:buSzTx/>
        <a:buFontTx/>
        <a:buNone/>
        <a:tabLst/>
        <a:defRPr b="0" baseline="0" cap="none" i="0" spc="0" strike="noStrike" sz="11400" u="none">
          <a:solidFill>
            <a:srgbClr val="000000"/>
          </a:solidFill>
          <a:uFill>
            <a:solidFill>
              <a:srgbClr val="000000"/>
            </a:solidFill>
          </a:uFill>
          <a:latin typeface="+mn-lt"/>
          <a:ea typeface="+mn-ea"/>
          <a:cs typeface="+mn-cs"/>
          <a:sym typeface="Gill Sans"/>
        </a:defRPr>
      </a:lvl2pPr>
      <a:lvl3pPr marL="40639" marR="40639" indent="457200" algn="ctr" defTabSz="914400" latinLnBrk="0">
        <a:lnSpc>
          <a:spcPct val="100000"/>
        </a:lnSpc>
        <a:spcBef>
          <a:spcPts val="0"/>
        </a:spcBef>
        <a:spcAft>
          <a:spcPts val="0"/>
        </a:spcAft>
        <a:buClrTx/>
        <a:buSzTx/>
        <a:buFontTx/>
        <a:buNone/>
        <a:tabLst/>
        <a:defRPr b="0" baseline="0" cap="none" i="0" spc="0" strike="noStrike" sz="11400" u="none">
          <a:solidFill>
            <a:srgbClr val="000000"/>
          </a:solidFill>
          <a:uFill>
            <a:solidFill>
              <a:srgbClr val="000000"/>
            </a:solidFill>
          </a:uFill>
          <a:latin typeface="+mn-lt"/>
          <a:ea typeface="+mn-ea"/>
          <a:cs typeface="+mn-cs"/>
          <a:sym typeface="Gill Sans"/>
        </a:defRPr>
      </a:lvl3pPr>
      <a:lvl4pPr marL="40639" marR="40639" indent="685800" algn="ctr" defTabSz="914400" latinLnBrk="0">
        <a:lnSpc>
          <a:spcPct val="100000"/>
        </a:lnSpc>
        <a:spcBef>
          <a:spcPts val="0"/>
        </a:spcBef>
        <a:spcAft>
          <a:spcPts val="0"/>
        </a:spcAft>
        <a:buClrTx/>
        <a:buSzTx/>
        <a:buFontTx/>
        <a:buNone/>
        <a:tabLst/>
        <a:defRPr b="0" baseline="0" cap="none" i="0" spc="0" strike="noStrike" sz="11400" u="none">
          <a:solidFill>
            <a:srgbClr val="000000"/>
          </a:solidFill>
          <a:uFill>
            <a:solidFill>
              <a:srgbClr val="000000"/>
            </a:solidFill>
          </a:uFill>
          <a:latin typeface="+mn-lt"/>
          <a:ea typeface="+mn-ea"/>
          <a:cs typeface="+mn-cs"/>
          <a:sym typeface="Gill Sans"/>
        </a:defRPr>
      </a:lvl4pPr>
      <a:lvl5pPr marL="40639" marR="40639" indent="914400" algn="ctr" defTabSz="914400" latinLnBrk="0">
        <a:lnSpc>
          <a:spcPct val="100000"/>
        </a:lnSpc>
        <a:spcBef>
          <a:spcPts val="0"/>
        </a:spcBef>
        <a:spcAft>
          <a:spcPts val="0"/>
        </a:spcAft>
        <a:buClrTx/>
        <a:buSzTx/>
        <a:buFontTx/>
        <a:buNone/>
        <a:tabLst/>
        <a:defRPr b="0" baseline="0" cap="none" i="0" spc="0" strike="noStrike" sz="11400" u="none">
          <a:solidFill>
            <a:srgbClr val="000000"/>
          </a:solidFill>
          <a:uFill>
            <a:solidFill>
              <a:srgbClr val="000000"/>
            </a:solidFill>
          </a:uFill>
          <a:latin typeface="+mn-lt"/>
          <a:ea typeface="+mn-ea"/>
          <a:cs typeface="+mn-cs"/>
          <a:sym typeface="Gill Sans"/>
        </a:defRPr>
      </a:lvl5pPr>
      <a:lvl6pPr marL="40639" marR="40639" indent="1143000" algn="ctr" defTabSz="914400" latinLnBrk="0">
        <a:lnSpc>
          <a:spcPct val="100000"/>
        </a:lnSpc>
        <a:spcBef>
          <a:spcPts val="0"/>
        </a:spcBef>
        <a:spcAft>
          <a:spcPts val="0"/>
        </a:spcAft>
        <a:buClrTx/>
        <a:buSzTx/>
        <a:buFontTx/>
        <a:buNone/>
        <a:tabLst/>
        <a:defRPr b="0" baseline="0" cap="none" i="0" spc="0" strike="noStrike" sz="11400" u="none">
          <a:solidFill>
            <a:srgbClr val="000000"/>
          </a:solidFill>
          <a:uFill>
            <a:solidFill>
              <a:srgbClr val="000000"/>
            </a:solidFill>
          </a:uFill>
          <a:latin typeface="+mn-lt"/>
          <a:ea typeface="+mn-ea"/>
          <a:cs typeface="+mn-cs"/>
          <a:sym typeface="Gill Sans"/>
        </a:defRPr>
      </a:lvl6pPr>
      <a:lvl7pPr marL="40639" marR="40639" indent="1371600" algn="ctr" defTabSz="914400" latinLnBrk="0">
        <a:lnSpc>
          <a:spcPct val="100000"/>
        </a:lnSpc>
        <a:spcBef>
          <a:spcPts val="0"/>
        </a:spcBef>
        <a:spcAft>
          <a:spcPts val="0"/>
        </a:spcAft>
        <a:buClrTx/>
        <a:buSzTx/>
        <a:buFontTx/>
        <a:buNone/>
        <a:tabLst/>
        <a:defRPr b="0" baseline="0" cap="none" i="0" spc="0" strike="noStrike" sz="11400" u="none">
          <a:solidFill>
            <a:srgbClr val="000000"/>
          </a:solidFill>
          <a:uFill>
            <a:solidFill>
              <a:srgbClr val="000000"/>
            </a:solidFill>
          </a:uFill>
          <a:latin typeface="+mn-lt"/>
          <a:ea typeface="+mn-ea"/>
          <a:cs typeface="+mn-cs"/>
          <a:sym typeface="Gill Sans"/>
        </a:defRPr>
      </a:lvl7pPr>
      <a:lvl8pPr marL="40639" marR="40639" indent="1600200" algn="ctr" defTabSz="914400" latinLnBrk="0">
        <a:lnSpc>
          <a:spcPct val="100000"/>
        </a:lnSpc>
        <a:spcBef>
          <a:spcPts val="0"/>
        </a:spcBef>
        <a:spcAft>
          <a:spcPts val="0"/>
        </a:spcAft>
        <a:buClrTx/>
        <a:buSzTx/>
        <a:buFontTx/>
        <a:buNone/>
        <a:tabLst/>
        <a:defRPr b="0" baseline="0" cap="none" i="0" spc="0" strike="noStrike" sz="11400" u="none">
          <a:solidFill>
            <a:srgbClr val="000000"/>
          </a:solidFill>
          <a:uFill>
            <a:solidFill>
              <a:srgbClr val="000000"/>
            </a:solidFill>
          </a:uFill>
          <a:latin typeface="+mn-lt"/>
          <a:ea typeface="+mn-ea"/>
          <a:cs typeface="+mn-cs"/>
          <a:sym typeface="Gill Sans"/>
        </a:defRPr>
      </a:lvl8pPr>
      <a:lvl9pPr marL="40639" marR="40639" indent="1828800" algn="ctr" defTabSz="914400" latinLnBrk="0">
        <a:lnSpc>
          <a:spcPct val="100000"/>
        </a:lnSpc>
        <a:spcBef>
          <a:spcPts val="0"/>
        </a:spcBef>
        <a:spcAft>
          <a:spcPts val="0"/>
        </a:spcAft>
        <a:buClrTx/>
        <a:buSzTx/>
        <a:buFontTx/>
        <a:buNone/>
        <a:tabLst/>
        <a:defRPr b="0" baseline="0" cap="none" i="0" spc="0" strike="noStrike" sz="11400" u="none">
          <a:solidFill>
            <a:srgbClr val="000000"/>
          </a:solidFill>
          <a:uFill>
            <a:solidFill>
              <a:srgbClr val="000000"/>
            </a:solidFill>
          </a:uFill>
          <a:latin typeface="+mn-lt"/>
          <a:ea typeface="+mn-ea"/>
          <a:cs typeface="+mn-cs"/>
          <a:sym typeface="Gill Sans"/>
        </a:defRPr>
      </a:lvl9pPr>
    </p:titleStyle>
    <p:bodyStyle>
      <a:lvl1pPr marL="383540" marR="40639" indent="-342900" algn="ctr" defTabSz="914400" latinLnBrk="0">
        <a:lnSpc>
          <a:spcPct val="100000"/>
        </a:lnSpc>
        <a:spcBef>
          <a:spcPts val="0"/>
        </a:spcBef>
        <a:spcAft>
          <a:spcPts val="0"/>
        </a:spcAft>
        <a:buClrTx/>
        <a:buSzTx/>
        <a:buFontTx/>
        <a:buNone/>
        <a:tabLst/>
        <a:defRPr b="0" baseline="0" cap="none" i="0" spc="0" strike="noStrike" sz="4600" u="none">
          <a:solidFill>
            <a:srgbClr val="000000"/>
          </a:solidFill>
          <a:uFill>
            <a:solidFill>
              <a:srgbClr val="000000"/>
            </a:solidFill>
          </a:uFill>
          <a:latin typeface="+mn-lt"/>
          <a:ea typeface="+mn-ea"/>
          <a:cs typeface="+mn-cs"/>
          <a:sym typeface="Gill Sans"/>
        </a:defRPr>
      </a:lvl1pPr>
      <a:lvl2pPr marL="383540" marR="40639" indent="-342900" algn="ctr" defTabSz="914400" latinLnBrk="0">
        <a:lnSpc>
          <a:spcPct val="100000"/>
        </a:lnSpc>
        <a:spcBef>
          <a:spcPts val="0"/>
        </a:spcBef>
        <a:spcAft>
          <a:spcPts val="0"/>
        </a:spcAft>
        <a:buClrTx/>
        <a:buSzTx/>
        <a:buFontTx/>
        <a:buNone/>
        <a:tabLst/>
        <a:defRPr b="0" baseline="0" cap="none" i="0" spc="0" strike="noStrike" sz="4600" u="none">
          <a:solidFill>
            <a:srgbClr val="000000"/>
          </a:solidFill>
          <a:uFill>
            <a:solidFill>
              <a:srgbClr val="000000"/>
            </a:solidFill>
          </a:uFill>
          <a:latin typeface="+mn-lt"/>
          <a:ea typeface="+mn-ea"/>
          <a:cs typeface="+mn-cs"/>
          <a:sym typeface="Gill Sans"/>
        </a:defRPr>
      </a:lvl2pPr>
      <a:lvl3pPr marL="383540" marR="40639" indent="-342900" algn="ctr" defTabSz="914400" latinLnBrk="0">
        <a:lnSpc>
          <a:spcPct val="100000"/>
        </a:lnSpc>
        <a:spcBef>
          <a:spcPts val="0"/>
        </a:spcBef>
        <a:spcAft>
          <a:spcPts val="0"/>
        </a:spcAft>
        <a:buClrTx/>
        <a:buSzTx/>
        <a:buFontTx/>
        <a:buNone/>
        <a:tabLst/>
        <a:defRPr b="0" baseline="0" cap="none" i="0" spc="0" strike="noStrike" sz="4600" u="none">
          <a:solidFill>
            <a:srgbClr val="000000"/>
          </a:solidFill>
          <a:uFill>
            <a:solidFill>
              <a:srgbClr val="000000"/>
            </a:solidFill>
          </a:uFill>
          <a:latin typeface="+mn-lt"/>
          <a:ea typeface="+mn-ea"/>
          <a:cs typeface="+mn-cs"/>
          <a:sym typeface="Gill Sans"/>
        </a:defRPr>
      </a:lvl3pPr>
      <a:lvl4pPr marL="383540" marR="40639" indent="-342900" algn="ctr" defTabSz="914400" latinLnBrk="0">
        <a:lnSpc>
          <a:spcPct val="100000"/>
        </a:lnSpc>
        <a:spcBef>
          <a:spcPts val="0"/>
        </a:spcBef>
        <a:spcAft>
          <a:spcPts val="0"/>
        </a:spcAft>
        <a:buClrTx/>
        <a:buSzTx/>
        <a:buFontTx/>
        <a:buNone/>
        <a:tabLst/>
        <a:defRPr b="0" baseline="0" cap="none" i="0" spc="0" strike="noStrike" sz="4600" u="none">
          <a:solidFill>
            <a:srgbClr val="000000"/>
          </a:solidFill>
          <a:uFill>
            <a:solidFill>
              <a:srgbClr val="000000"/>
            </a:solidFill>
          </a:uFill>
          <a:latin typeface="+mn-lt"/>
          <a:ea typeface="+mn-ea"/>
          <a:cs typeface="+mn-cs"/>
          <a:sym typeface="Gill Sans"/>
        </a:defRPr>
      </a:lvl4pPr>
      <a:lvl5pPr marL="383540" marR="40639" indent="-342900" algn="ctr" defTabSz="914400" latinLnBrk="0">
        <a:lnSpc>
          <a:spcPct val="100000"/>
        </a:lnSpc>
        <a:spcBef>
          <a:spcPts val="0"/>
        </a:spcBef>
        <a:spcAft>
          <a:spcPts val="0"/>
        </a:spcAft>
        <a:buClrTx/>
        <a:buSzTx/>
        <a:buFontTx/>
        <a:buNone/>
        <a:tabLst/>
        <a:defRPr b="0" baseline="0" cap="none" i="0" spc="0" strike="noStrike" sz="4600" u="none">
          <a:solidFill>
            <a:srgbClr val="000000"/>
          </a:solidFill>
          <a:uFill>
            <a:solidFill>
              <a:srgbClr val="000000"/>
            </a:solidFill>
          </a:uFill>
          <a:latin typeface="+mn-lt"/>
          <a:ea typeface="+mn-ea"/>
          <a:cs typeface="+mn-cs"/>
          <a:sym typeface="Gill Sans"/>
        </a:defRPr>
      </a:lvl5pPr>
      <a:lvl6pPr marL="383540" marR="40639" indent="-342900" algn="ctr" defTabSz="914400" latinLnBrk="0">
        <a:lnSpc>
          <a:spcPct val="100000"/>
        </a:lnSpc>
        <a:spcBef>
          <a:spcPts val="0"/>
        </a:spcBef>
        <a:spcAft>
          <a:spcPts val="0"/>
        </a:spcAft>
        <a:buClrTx/>
        <a:buSzTx/>
        <a:buFontTx/>
        <a:buNone/>
        <a:tabLst/>
        <a:defRPr b="0" baseline="0" cap="none" i="0" spc="0" strike="noStrike" sz="4600" u="none">
          <a:solidFill>
            <a:srgbClr val="000000"/>
          </a:solidFill>
          <a:uFill>
            <a:solidFill>
              <a:srgbClr val="000000"/>
            </a:solidFill>
          </a:uFill>
          <a:latin typeface="+mn-lt"/>
          <a:ea typeface="+mn-ea"/>
          <a:cs typeface="+mn-cs"/>
          <a:sym typeface="Gill Sans"/>
        </a:defRPr>
      </a:lvl6pPr>
      <a:lvl7pPr marL="383540" marR="40639" indent="-342900" algn="ctr" defTabSz="914400" latinLnBrk="0">
        <a:lnSpc>
          <a:spcPct val="100000"/>
        </a:lnSpc>
        <a:spcBef>
          <a:spcPts val="0"/>
        </a:spcBef>
        <a:spcAft>
          <a:spcPts val="0"/>
        </a:spcAft>
        <a:buClrTx/>
        <a:buSzTx/>
        <a:buFontTx/>
        <a:buNone/>
        <a:tabLst/>
        <a:defRPr b="0" baseline="0" cap="none" i="0" spc="0" strike="noStrike" sz="4600" u="none">
          <a:solidFill>
            <a:srgbClr val="000000"/>
          </a:solidFill>
          <a:uFill>
            <a:solidFill>
              <a:srgbClr val="000000"/>
            </a:solidFill>
          </a:uFill>
          <a:latin typeface="+mn-lt"/>
          <a:ea typeface="+mn-ea"/>
          <a:cs typeface="+mn-cs"/>
          <a:sym typeface="Gill Sans"/>
        </a:defRPr>
      </a:lvl7pPr>
      <a:lvl8pPr marL="383540" marR="40639" indent="-342900" algn="ctr" defTabSz="914400" latinLnBrk="0">
        <a:lnSpc>
          <a:spcPct val="100000"/>
        </a:lnSpc>
        <a:spcBef>
          <a:spcPts val="0"/>
        </a:spcBef>
        <a:spcAft>
          <a:spcPts val="0"/>
        </a:spcAft>
        <a:buClrTx/>
        <a:buSzTx/>
        <a:buFontTx/>
        <a:buNone/>
        <a:tabLst/>
        <a:defRPr b="0" baseline="0" cap="none" i="0" spc="0" strike="noStrike" sz="4600" u="none">
          <a:solidFill>
            <a:srgbClr val="000000"/>
          </a:solidFill>
          <a:uFill>
            <a:solidFill>
              <a:srgbClr val="000000"/>
            </a:solidFill>
          </a:uFill>
          <a:latin typeface="+mn-lt"/>
          <a:ea typeface="+mn-ea"/>
          <a:cs typeface="+mn-cs"/>
          <a:sym typeface="Gill Sans"/>
        </a:defRPr>
      </a:lvl8pPr>
      <a:lvl9pPr marL="383540" marR="40639" indent="-342900" algn="ctr" defTabSz="914400" latinLnBrk="0">
        <a:lnSpc>
          <a:spcPct val="100000"/>
        </a:lnSpc>
        <a:spcBef>
          <a:spcPts val="0"/>
        </a:spcBef>
        <a:spcAft>
          <a:spcPts val="0"/>
        </a:spcAft>
        <a:buClrTx/>
        <a:buSzTx/>
        <a:buFontTx/>
        <a:buNone/>
        <a:tabLst/>
        <a:defRPr b="0" baseline="0" cap="none" i="0" spc="0" strike="noStrike" sz="4600" u="none">
          <a:solidFill>
            <a:srgbClr val="000000"/>
          </a:solidFill>
          <a:uFill>
            <a:solidFill>
              <a:srgbClr val="000000"/>
            </a:solidFill>
          </a:uFill>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4600" u="none">
          <a:solidFill>
            <a:schemeClr val="tx1"/>
          </a:solidFill>
          <a:uFill>
            <a:solidFill>
              <a:srgbClr val="000000"/>
            </a:solidFill>
          </a:uFill>
          <a:latin typeface="+mn-lt"/>
          <a:ea typeface="+mn-ea"/>
          <a:cs typeface="+mn-cs"/>
          <a:sym typeface="Times Roman"/>
        </a:defRPr>
      </a:lvl1pPr>
      <a:lvl2pPr marL="0" marR="0" indent="228600" algn="ctr" defTabSz="584200" latinLnBrk="0">
        <a:lnSpc>
          <a:spcPct val="100000"/>
        </a:lnSpc>
        <a:spcBef>
          <a:spcPts val="0"/>
        </a:spcBef>
        <a:spcAft>
          <a:spcPts val="0"/>
        </a:spcAft>
        <a:buClrTx/>
        <a:buSzTx/>
        <a:buFontTx/>
        <a:buNone/>
        <a:tabLst/>
        <a:defRPr b="0" baseline="0" cap="none" i="0" spc="0" strike="noStrike" sz="4600" u="none">
          <a:solidFill>
            <a:schemeClr val="tx1"/>
          </a:solidFill>
          <a:uFill>
            <a:solidFill>
              <a:srgbClr val="000000"/>
            </a:solidFill>
          </a:uFill>
          <a:latin typeface="+mn-lt"/>
          <a:ea typeface="+mn-ea"/>
          <a:cs typeface="+mn-cs"/>
          <a:sym typeface="Times Roman"/>
        </a:defRPr>
      </a:lvl2pPr>
      <a:lvl3pPr marL="0" marR="0" indent="457200" algn="ctr" defTabSz="584200" latinLnBrk="0">
        <a:lnSpc>
          <a:spcPct val="100000"/>
        </a:lnSpc>
        <a:spcBef>
          <a:spcPts val="0"/>
        </a:spcBef>
        <a:spcAft>
          <a:spcPts val="0"/>
        </a:spcAft>
        <a:buClrTx/>
        <a:buSzTx/>
        <a:buFontTx/>
        <a:buNone/>
        <a:tabLst/>
        <a:defRPr b="0" baseline="0" cap="none" i="0" spc="0" strike="noStrike" sz="4600" u="none">
          <a:solidFill>
            <a:schemeClr val="tx1"/>
          </a:solidFill>
          <a:uFill>
            <a:solidFill>
              <a:srgbClr val="000000"/>
            </a:solidFill>
          </a:uFill>
          <a:latin typeface="+mn-lt"/>
          <a:ea typeface="+mn-ea"/>
          <a:cs typeface="+mn-cs"/>
          <a:sym typeface="Times Roman"/>
        </a:defRPr>
      </a:lvl3pPr>
      <a:lvl4pPr marL="0" marR="0" indent="685800" algn="ctr" defTabSz="584200" latinLnBrk="0">
        <a:lnSpc>
          <a:spcPct val="100000"/>
        </a:lnSpc>
        <a:spcBef>
          <a:spcPts val="0"/>
        </a:spcBef>
        <a:spcAft>
          <a:spcPts val="0"/>
        </a:spcAft>
        <a:buClrTx/>
        <a:buSzTx/>
        <a:buFontTx/>
        <a:buNone/>
        <a:tabLst/>
        <a:defRPr b="0" baseline="0" cap="none" i="0" spc="0" strike="noStrike" sz="4600" u="none">
          <a:solidFill>
            <a:schemeClr val="tx1"/>
          </a:solidFill>
          <a:uFill>
            <a:solidFill>
              <a:srgbClr val="000000"/>
            </a:solidFill>
          </a:uFill>
          <a:latin typeface="+mn-lt"/>
          <a:ea typeface="+mn-ea"/>
          <a:cs typeface="+mn-cs"/>
          <a:sym typeface="Times Roman"/>
        </a:defRPr>
      </a:lvl4pPr>
      <a:lvl5pPr marL="0" marR="0" indent="914400" algn="ctr" defTabSz="584200" latinLnBrk="0">
        <a:lnSpc>
          <a:spcPct val="100000"/>
        </a:lnSpc>
        <a:spcBef>
          <a:spcPts val="0"/>
        </a:spcBef>
        <a:spcAft>
          <a:spcPts val="0"/>
        </a:spcAft>
        <a:buClrTx/>
        <a:buSzTx/>
        <a:buFontTx/>
        <a:buNone/>
        <a:tabLst/>
        <a:defRPr b="0" baseline="0" cap="none" i="0" spc="0" strike="noStrike" sz="4600" u="none">
          <a:solidFill>
            <a:schemeClr val="tx1"/>
          </a:solidFill>
          <a:uFill>
            <a:solidFill>
              <a:srgbClr val="000000"/>
            </a:solidFill>
          </a:uFill>
          <a:latin typeface="+mn-lt"/>
          <a:ea typeface="+mn-ea"/>
          <a:cs typeface="+mn-cs"/>
          <a:sym typeface="Times Roman"/>
        </a:defRPr>
      </a:lvl5pPr>
      <a:lvl6pPr marL="0" marR="0" indent="1143000" algn="ctr" defTabSz="584200" latinLnBrk="0">
        <a:lnSpc>
          <a:spcPct val="100000"/>
        </a:lnSpc>
        <a:spcBef>
          <a:spcPts val="0"/>
        </a:spcBef>
        <a:spcAft>
          <a:spcPts val="0"/>
        </a:spcAft>
        <a:buClrTx/>
        <a:buSzTx/>
        <a:buFontTx/>
        <a:buNone/>
        <a:tabLst/>
        <a:defRPr b="0" baseline="0" cap="none" i="0" spc="0" strike="noStrike" sz="4600" u="none">
          <a:solidFill>
            <a:schemeClr val="tx1"/>
          </a:solidFill>
          <a:uFill>
            <a:solidFill>
              <a:srgbClr val="000000"/>
            </a:solidFill>
          </a:uFill>
          <a:latin typeface="+mn-lt"/>
          <a:ea typeface="+mn-ea"/>
          <a:cs typeface="+mn-cs"/>
          <a:sym typeface="Times Roman"/>
        </a:defRPr>
      </a:lvl6pPr>
      <a:lvl7pPr marL="0" marR="0" indent="1371600" algn="ctr" defTabSz="584200" latinLnBrk="0">
        <a:lnSpc>
          <a:spcPct val="100000"/>
        </a:lnSpc>
        <a:spcBef>
          <a:spcPts val="0"/>
        </a:spcBef>
        <a:spcAft>
          <a:spcPts val="0"/>
        </a:spcAft>
        <a:buClrTx/>
        <a:buSzTx/>
        <a:buFontTx/>
        <a:buNone/>
        <a:tabLst/>
        <a:defRPr b="0" baseline="0" cap="none" i="0" spc="0" strike="noStrike" sz="4600" u="none">
          <a:solidFill>
            <a:schemeClr val="tx1"/>
          </a:solidFill>
          <a:uFill>
            <a:solidFill>
              <a:srgbClr val="000000"/>
            </a:solidFill>
          </a:uFill>
          <a:latin typeface="+mn-lt"/>
          <a:ea typeface="+mn-ea"/>
          <a:cs typeface="+mn-cs"/>
          <a:sym typeface="Times Roman"/>
        </a:defRPr>
      </a:lvl7pPr>
      <a:lvl8pPr marL="0" marR="0" indent="1600200" algn="ctr" defTabSz="584200" latinLnBrk="0">
        <a:lnSpc>
          <a:spcPct val="100000"/>
        </a:lnSpc>
        <a:spcBef>
          <a:spcPts val="0"/>
        </a:spcBef>
        <a:spcAft>
          <a:spcPts val="0"/>
        </a:spcAft>
        <a:buClrTx/>
        <a:buSzTx/>
        <a:buFontTx/>
        <a:buNone/>
        <a:tabLst/>
        <a:defRPr b="0" baseline="0" cap="none" i="0" spc="0" strike="noStrike" sz="4600" u="none">
          <a:solidFill>
            <a:schemeClr val="tx1"/>
          </a:solidFill>
          <a:uFill>
            <a:solidFill>
              <a:srgbClr val="000000"/>
            </a:solidFill>
          </a:uFill>
          <a:latin typeface="+mn-lt"/>
          <a:ea typeface="+mn-ea"/>
          <a:cs typeface="+mn-cs"/>
          <a:sym typeface="Times Roman"/>
        </a:defRPr>
      </a:lvl8pPr>
      <a:lvl9pPr marL="0" marR="0" indent="1828800" algn="ctr" defTabSz="584200" latinLnBrk="0">
        <a:lnSpc>
          <a:spcPct val="100000"/>
        </a:lnSpc>
        <a:spcBef>
          <a:spcPts val="0"/>
        </a:spcBef>
        <a:spcAft>
          <a:spcPts val="0"/>
        </a:spcAft>
        <a:buClrTx/>
        <a:buSzTx/>
        <a:buFontTx/>
        <a:buNone/>
        <a:tabLst/>
        <a:defRPr b="0" baseline="0" cap="none" i="0" spc="0" strike="noStrike" sz="4600" u="none">
          <a:solidFill>
            <a:schemeClr val="tx1"/>
          </a:solidFill>
          <a:uFill>
            <a:solidFill>
              <a:srgbClr val="000000"/>
            </a:solidFill>
          </a:uFill>
          <a:latin typeface="+mn-lt"/>
          <a:ea typeface="+mn-ea"/>
          <a:cs typeface="+mn-cs"/>
          <a:sym typeface="Times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9.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7.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7.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7.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7.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7.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tif"/></Relationships>

</file>

<file path=ppt/slides/_rels/slide1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tif"/></Relationships>

</file>

<file path=ppt/slides/_rels/slide1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4.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4.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2.tif"/></Relationships>

</file>

<file path=ppt/slides/_rels/slide1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2.tif"/></Relationships>

</file>

<file path=ppt/slides/_rels/slide1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8.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3.jpe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8.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5.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3.jpe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5.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5.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3.jpe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3.jpe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tif"/></Relationships>

</file>

<file path=ppt/slides/_rels/slide71.xml.rels><?xml version="1.0" encoding="UTF-8"?>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4.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4.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4.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4.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hyperlink" Target="http://islamandchristianity.org" TargetMode="External"/></Relationships>

</file>

<file path=ppt/slides/_rels/slide77.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3.jpe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4.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6.jpe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3.jpe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4" Type="http://schemas.openxmlformats.org/officeDocument/2006/relationships/image" Target="../media/image62.png"/><Relationship Id="rId15" Type="http://schemas.openxmlformats.org/officeDocument/2006/relationships/image" Target="../media/image63.png"/><Relationship Id="rId16" Type="http://schemas.openxmlformats.org/officeDocument/2006/relationships/image" Target="../media/image64.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5.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9.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hyperlink" Target="http://islamandchristianity.org" TargetMode="External"/></Relationships>

</file>

<file path=ppt/slides/_rels/slide9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3.jpe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4.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6.jpe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7.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4" name="Toward a United Understanding…"/>
          <p:cNvSpPr txBox="1"/>
          <p:nvPr/>
        </p:nvSpPr>
        <p:spPr>
          <a:xfrm>
            <a:off x="4550043" y="1850247"/>
            <a:ext cx="14815398" cy="74295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Toward a United Understanding</a:t>
            </a:r>
          </a:p>
          <a:p>
            <a:pPr marL="57799" marR="57799"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of  Daniel 11</a:t>
            </a:r>
          </a:p>
          <a:p>
            <a:pPr marL="57799" marR="57799"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 The Daniel 11 KOS and His</a:t>
            </a:r>
          </a:p>
          <a:p>
            <a:pPr marL="57799" marR="57799"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Time of the End Alliance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63" name="Matthew 24:23-29 NKJV"/>
          <p:cNvSpPr txBox="1"/>
          <p:nvPr/>
        </p:nvSpPr>
        <p:spPr>
          <a:xfrm>
            <a:off x="5969000" y="1955800"/>
            <a:ext cx="9292134" cy="838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914400">
              <a:buClr>
                <a:srgbClr val="FFFFFF"/>
              </a:buClr>
              <a:buFont typeface="Georgia"/>
              <a:defRPr b="1" sz="5800">
                <a:solidFill>
                  <a:srgbClr val="FFFFFF"/>
                </a:solidFill>
                <a:uFill>
                  <a:solidFill>
                    <a:srgbClr val="FFFFFF"/>
                  </a:solidFill>
                </a:uFill>
                <a:latin typeface="Georgia"/>
                <a:ea typeface="Georgia"/>
                <a:cs typeface="Georgia"/>
                <a:sym typeface="Georgia"/>
              </a:defRPr>
            </a:lvl1pPr>
          </a:lstStyle>
          <a:p>
            <a:pPr/>
            <a:r>
              <a:t>Matthew 24:23-29 NKJV</a:t>
            </a:r>
          </a:p>
        </p:txBody>
      </p:sp>
      <p:sp>
        <p:nvSpPr>
          <p:cNvPr id="864" name="“ For then there will be great tribulation, such as has not been since the beginning of the world until this time, no, nor ever shall be. And unless those days were shortened, no flesh would be saved; but for the elect’s sake those days will be shortened"/>
          <p:cNvSpPr txBox="1"/>
          <p:nvPr/>
        </p:nvSpPr>
        <p:spPr>
          <a:xfrm>
            <a:off x="2547446" y="3071654"/>
            <a:ext cx="19289107" cy="9131301"/>
          </a:xfrm>
          <a:prstGeom prst="rect">
            <a:avLst/>
          </a:prstGeom>
          <a:ln w="12700">
            <a:miter lim="400000"/>
          </a:ln>
          <a:effectLst>
            <a:outerShdw sx="100000" sy="100000" kx="0" ky="0" algn="b" rotWithShape="0" blurRad="76200" dist="76200" dir="8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l" defTabSz="457200">
              <a:buFont typeface="Arial"/>
              <a:defRPr b="1" sz="7000">
                <a:solidFill>
                  <a:srgbClr val="FFDB86"/>
                </a:solidFill>
                <a:uFill>
                  <a:solidFill>
                    <a:srgbClr val="FFDB86"/>
                  </a:solidFill>
                </a:uFill>
                <a:latin typeface="Georgia"/>
                <a:ea typeface="Georgia"/>
                <a:cs typeface="Georgia"/>
                <a:sym typeface="Georgia"/>
              </a:defRPr>
            </a:pPr>
            <a:r>
              <a:t>“</a:t>
            </a:r>
            <a:r>
              <a:rPr sz="1200"/>
              <a:t> </a:t>
            </a:r>
            <a:r>
              <a:t>For then there will be great tribulation, such as has not been since the beginning of the world until this time, no, nor ever shall be. And unless those days were shortened, no flesh would be saved; but for the elect’s sake those days will be shortened….”</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(Global Application - For God’s People similar to destruction of Jerusalem)</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0" name="Similarities and cooperation of Islam and Atheistic Secularism (Political Left)…"/>
          <p:cNvSpPr txBox="1"/>
          <p:nvPr/>
        </p:nvSpPr>
        <p:spPr>
          <a:xfrm>
            <a:off x="2319844" y="1628731"/>
            <a:ext cx="19744312" cy="944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Dislike: Israel</a:t>
            </a:r>
          </a:p>
          <a:p>
            <a:pPr defTabSz="457200">
              <a:defRPr b="1" sz="7200">
                <a:solidFill>
                  <a:srgbClr val="FFDB86"/>
                </a:solidFill>
                <a:latin typeface="Georgia"/>
                <a:ea typeface="Georgia"/>
                <a:cs typeface="Georgia"/>
                <a:sym typeface="Georgia"/>
              </a:defRPr>
            </a:pPr>
            <a:r>
              <a:t>Capitalism</a:t>
            </a:r>
          </a:p>
          <a:p>
            <a:pPr defTabSz="457200">
              <a:defRPr b="1" sz="7200">
                <a:solidFill>
                  <a:srgbClr val="FFDB86"/>
                </a:solidFill>
                <a:latin typeface="Georgia"/>
                <a:ea typeface="Georgia"/>
                <a:cs typeface="Georgia"/>
                <a:sym typeface="Georgia"/>
              </a:defRPr>
            </a:pPr>
            <a:r>
              <a:t>Papal led “Christianity”</a:t>
            </a:r>
          </a:p>
          <a:p>
            <a:pPr defTabSz="457200">
              <a:defRPr b="1" sz="7200">
                <a:solidFill>
                  <a:srgbClr val="FFDB86"/>
                </a:solidFill>
                <a:latin typeface="Georgia"/>
                <a:ea typeface="Georgia"/>
                <a:cs typeface="Georgia"/>
                <a:sym typeface="Georgia"/>
              </a:defRPr>
            </a:pPr>
            <a:r>
              <a:t>American Exceptionalism</a:t>
            </a:r>
          </a:p>
          <a:p>
            <a:pPr defTabSz="457200">
              <a:defRPr b="1" sz="7200">
                <a:solidFill>
                  <a:srgbClr val="FFDB86"/>
                </a:solidFill>
                <a:latin typeface="Georgia"/>
                <a:ea typeface="Georgia"/>
                <a:cs typeface="Georgia"/>
                <a:sym typeface="Georgia"/>
              </a:defRPr>
            </a:pPr>
            <a:r>
              <a:t>Conservative Politicians</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2" name="Similarities and cooperation of Islam and Atheistic Secularism (Political Left)…"/>
          <p:cNvSpPr txBox="1"/>
          <p:nvPr/>
        </p:nvSpPr>
        <p:spPr>
          <a:xfrm>
            <a:off x="2319844" y="1571175"/>
            <a:ext cx="19744312" cy="12573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Dislike: Israel</a:t>
            </a:r>
          </a:p>
          <a:p>
            <a:pPr defTabSz="457200">
              <a:defRPr b="1" sz="7200">
                <a:solidFill>
                  <a:srgbClr val="FFDB86"/>
                </a:solidFill>
                <a:latin typeface="Georgia"/>
                <a:ea typeface="Georgia"/>
                <a:cs typeface="Georgia"/>
                <a:sym typeface="Georgia"/>
              </a:defRPr>
            </a:pPr>
            <a:r>
              <a:t>Capitalism</a:t>
            </a:r>
          </a:p>
          <a:p>
            <a:pPr defTabSz="457200">
              <a:defRPr b="1" sz="7200">
                <a:solidFill>
                  <a:srgbClr val="FFDB86"/>
                </a:solidFill>
                <a:latin typeface="Georgia"/>
                <a:ea typeface="Georgia"/>
                <a:cs typeface="Georgia"/>
                <a:sym typeface="Georgia"/>
              </a:defRPr>
            </a:pPr>
            <a:r>
              <a:t>Papal led “Christianity”</a:t>
            </a:r>
          </a:p>
          <a:p>
            <a:pPr defTabSz="457200">
              <a:defRPr b="1" sz="7200">
                <a:solidFill>
                  <a:srgbClr val="FFDB86"/>
                </a:solidFill>
                <a:latin typeface="Georgia"/>
                <a:ea typeface="Georgia"/>
                <a:cs typeface="Georgia"/>
                <a:sym typeface="Georgia"/>
              </a:defRPr>
            </a:pPr>
            <a:r>
              <a:t>American Exceptionalism</a:t>
            </a:r>
          </a:p>
          <a:p>
            <a:pPr defTabSz="457200">
              <a:defRPr b="1" sz="7200">
                <a:solidFill>
                  <a:srgbClr val="FFDB86"/>
                </a:solidFill>
                <a:latin typeface="Georgia"/>
                <a:ea typeface="Georgia"/>
                <a:cs typeface="Georgia"/>
                <a:sym typeface="Georgia"/>
              </a:defRPr>
            </a:pPr>
            <a:r>
              <a:t>Conservative Politicians</a:t>
            </a:r>
          </a:p>
          <a:p>
            <a:pPr defTabSz="457200">
              <a:defRPr b="1" sz="7200">
                <a:solidFill>
                  <a:srgbClr val="FFDB86"/>
                </a:solidFill>
                <a:latin typeface="Georgia"/>
                <a:ea typeface="Georgia"/>
                <a:cs typeface="Georgia"/>
                <a:sym typeface="Georgia"/>
              </a:defRPr>
            </a:pPr>
            <a:r>
              <a:t>Social Justice</a:t>
            </a:r>
          </a:p>
          <a:p>
            <a:pPr defTabSz="457200">
              <a:defRPr b="1" sz="7200">
                <a:solidFill>
                  <a:srgbClr val="FFDB86"/>
                </a:solidFill>
                <a:latin typeface="Georgia"/>
                <a:ea typeface="Georgia"/>
                <a:cs typeface="Georgia"/>
                <a:sym typeface="Georgia"/>
              </a:defRPr>
            </a:pPr>
            <a:r>
              <a:t>(LGBQT Exception)</a:t>
            </a: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4" name="Similarities and cooperation of Islam and Atheistic Secularism (Political Left)…"/>
          <p:cNvSpPr txBox="1"/>
          <p:nvPr/>
        </p:nvSpPr>
        <p:spPr>
          <a:xfrm>
            <a:off x="2319844" y="1571175"/>
            <a:ext cx="19744312" cy="12573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Dislike: Israel</a:t>
            </a:r>
          </a:p>
          <a:p>
            <a:pPr defTabSz="457200">
              <a:defRPr b="1" sz="7200">
                <a:solidFill>
                  <a:srgbClr val="FFDB86"/>
                </a:solidFill>
                <a:latin typeface="Georgia"/>
                <a:ea typeface="Georgia"/>
                <a:cs typeface="Georgia"/>
                <a:sym typeface="Georgia"/>
              </a:defRPr>
            </a:pPr>
            <a:r>
              <a:t>Capitalism</a:t>
            </a:r>
          </a:p>
          <a:p>
            <a:pPr defTabSz="457200">
              <a:defRPr b="1" sz="7200">
                <a:solidFill>
                  <a:srgbClr val="FFDB86"/>
                </a:solidFill>
                <a:latin typeface="Georgia"/>
                <a:ea typeface="Georgia"/>
                <a:cs typeface="Georgia"/>
                <a:sym typeface="Georgia"/>
              </a:defRPr>
            </a:pPr>
            <a:r>
              <a:t>Papal led “Christianity”</a:t>
            </a:r>
          </a:p>
          <a:p>
            <a:pPr defTabSz="457200">
              <a:defRPr b="1" sz="7200">
                <a:solidFill>
                  <a:srgbClr val="FFDB86"/>
                </a:solidFill>
                <a:latin typeface="Georgia"/>
                <a:ea typeface="Georgia"/>
                <a:cs typeface="Georgia"/>
                <a:sym typeface="Georgia"/>
              </a:defRPr>
            </a:pPr>
            <a:r>
              <a:t>American Exceptionalism</a:t>
            </a:r>
          </a:p>
          <a:p>
            <a:pPr defTabSz="457200">
              <a:defRPr b="1" sz="7200">
                <a:solidFill>
                  <a:srgbClr val="FFDB86"/>
                </a:solidFill>
                <a:latin typeface="Georgia"/>
                <a:ea typeface="Georgia"/>
                <a:cs typeface="Georgia"/>
                <a:sym typeface="Georgia"/>
              </a:defRPr>
            </a:pPr>
            <a:r>
              <a:t>Conservative Politicians</a:t>
            </a:r>
          </a:p>
          <a:p>
            <a:pPr defTabSz="457200">
              <a:defRPr b="1" sz="7200">
                <a:solidFill>
                  <a:srgbClr val="FFDB86"/>
                </a:solidFill>
                <a:latin typeface="Georgia"/>
                <a:ea typeface="Georgia"/>
                <a:cs typeface="Georgia"/>
                <a:sym typeface="Georgia"/>
              </a:defRPr>
            </a:pPr>
            <a:r>
              <a:t>Like-Social Justice</a:t>
            </a:r>
          </a:p>
          <a:p>
            <a:pPr defTabSz="457200">
              <a:defRPr b="1" sz="7200">
                <a:solidFill>
                  <a:srgbClr val="FFDB86"/>
                </a:solidFill>
                <a:latin typeface="Georgia"/>
                <a:ea typeface="Georgia"/>
                <a:cs typeface="Georgia"/>
                <a:sym typeface="Georgia"/>
              </a:defRPr>
            </a:pPr>
            <a:r>
              <a:t>Jesus just good man, Bible not Authority</a:t>
            </a: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6" name="Great Controversy                             p. 282, 283…"/>
          <p:cNvSpPr txBox="1"/>
          <p:nvPr/>
        </p:nvSpPr>
        <p:spPr>
          <a:xfrm>
            <a:off x="1784424" y="548257"/>
            <a:ext cx="20815152" cy="1155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Great Controversy                             p. 282, 283</a:t>
            </a:r>
          </a:p>
          <a:p>
            <a:pPr algn="l" defTabSz="457200">
              <a:defRPr b="1" sz="7200">
                <a:solidFill>
                  <a:srgbClr val="FFDB86"/>
                </a:solidFill>
                <a:latin typeface="Georgia"/>
                <a:ea typeface="Georgia"/>
                <a:cs typeface="Georgia"/>
                <a:sym typeface="Georgia"/>
              </a:defRPr>
            </a:pPr>
            <a:r>
              <a:t>“Eager to redress the wrongs they had suffered, they determined to undertake the reconstruction of society. An outraged populace, whose minds were filled with bitter and long-treasured memories of wrong, resolved to revolutionize the state of misery that had grown unbearable and to avenge themselves upon those whom they regarded as the authors of their sufferings.</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8" name="Great Controversy                             p. 282, 283…"/>
          <p:cNvSpPr txBox="1"/>
          <p:nvPr/>
        </p:nvSpPr>
        <p:spPr>
          <a:xfrm>
            <a:off x="1784424" y="548257"/>
            <a:ext cx="20815152" cy="1155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Great Controversy                             p. 282, 283</a:t>
            </a:r>
          </a:p>
          <a:p>
            <a:pPr defTabSz="457200">
              <a:defRPr b="1" sz="7200">
                <a:solidFill>
                  <a:srgbClr val="FFDB86"/>
                </a:solidFill>
                <a:latin typeface="Georgia"/>
                <a:ea typeface="Georgia"/>
                <a:cs typeface="Georgia"/>
                <a:sym typeface="Georgia"/>
              </a:defRPr>
            </a:pPr>
          </a:p>
          <a:p>
            <a:pPr algn="l" defTabSz="457200">
              <a:defRPr b="1" sz="7200">
                <a:solidFill>
                  <a:srgbClr val="FFDB86"/>
                </a:solidFill>
                <a:latin typeface="Georgia"/>
                <a:ea typeface="Georgia"/>
                <a:cs typeface="Georgia"/>
                <a:sym typeface="Georgia"/>
              </a:defRPr>
            </a:pPr>
            <a:r>
              <a:t>“The war against the Bible inaugurated an era which stands in the world's history as the Reign of Terror. Peace and happiness were banished from the homes and hearts of men. No one was secure. He who triumphed today was suspected, condemned, tomorrow. Violence and lust held undisputed sway. ”</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0" name="Great Controversy                             p. 282, 283…"/>
          <p:cNvSpPr txBox="1"/>
          <p:nvPr/>
        </p:nvSpPr>
        <p:spPr>
          <a:xfrm>
            <a:off x="1784424" y="2110358"/>
            <a:ext cx="20815152" cy="843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Great Controversy                             p. 282, 283</a:t>
            </a:r>
          </a:p>
          <a:p>
            <a:pPr defTabSz="457200">
              <a:defRPr b="1" sz="7200">
                <a:solidFill>
                  <a:srgbClr val="FFDB86"/>
                </a:solidFill>
                <a:latin typeface="Georgia"/>
                <a:ea typeface="Georgia"/>
                <a:cs typeface="Georgia"/>
                <a:sym typeface="Georgia"/>
              </a:defRPr>
            </a:pPr>
          </a:p>
          <a:p>
            <a:pPr algn="l" defTabSz="457200">
              <a:defRPr b="1" sz="7200">
                <a:solidFill>
                  <a:srgbClr val="FFDB86"/>
                </a:solidFill>
                <a:latin typeface="Georgia"/>
                <a:ea typeface="Georgia"/>
                <a:cs typeface="Georgia"/>
                <a:sym typeface="Georgia"/>
              </a:defRPr>
            </a:pPr>
            <a:r>
              <a:t>“King, clergy, and nobles were compelled to submit to the atrocities of an excited and maddened people…. A general slaughter of all suspected of hostility to the Revolution was determined.”</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2" name="Great Controversy                             p. 282, 283…"/>
          <p:cNvSpPr txBox="1"/>
          <p:nvPr/>
        </p:nvSpPr>
        <p:spPr>
          <a:xfrm>
            <a:off x="1784424" y="1589657"/>
            <a:ext cx="20815152" cy="947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Great Controversy                             p. 282, 283</a:t>
            </a:r>
          </a:p>
          <a:p>
            <a:pPr defTabSz="457200">
              <a:defRPr b="1" sz="7200">
                <a:solidFill>
                  <a:srgbClr val="FFDB86"/>
                </a:solidFill>
                <a:latin typeface="Georgia"/>
                <a:ea typeface="Georgia"/>
                <a:cs typeface="Georgia"/>
                <a:sym typeface="Georgia"/>
              </a:defRPr>
            </a:pPr>
          </a:p>
          <a:p>
            <a:pPr algn="l" defTabSz="457200">
              <a:defRPr b="1" sz="7200">
                <a:solidFill>
                  <a:srgbClr val="FFDB86"/>
                </a:solidFill>
                <a:latin typeface="Georgia"/>
                <a:ea typeface="Georgia"/>
                <a:cs typeface="Georgia"/>
                <a:sym typeface="Georgia"/>
              </a:defRPr>
            </a:pPr>
            <a:r>
              <a:t>“The cities of the kingdom were filled with scenes of horror. One party of revolutionists was against another party, and France became a vast field for contending masses, swayed by the fury of their passions.”</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4" name="Great Controversy                             p. 282, 283…"/>
          <p:cNvSpPr txBox="1"/>
          <p:nvPr/>
        </p:nvSpPr>
        <p:spPr>
          <a:xfrm>
            <a:off x="1784424" y="2110358"/>
            <a:ext cx="20815152" cy="843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Great Controversy                             p. 282, 283</a:t>
            </a:r>
          </a:p>
          <a:p>
            <a:pPr defTabSz="457200">
              <a:defRPr b="1" sz="7200">
                <a:solidFill>
                  <a:srgbClr val="FFDB86"/>
                </a:solidFill>
                <a:latin typeface="Georgia"/>
                <a:ea typeface="Georgia"/>
                <a:cs typeface="Georgia"/>
                <a:sym typeface="Georgia"/>
              </a:defRPr>
            </a:pPr>
          </a:p>
          <a:p>
            <a:pPr algn="l" defTabSz="457200">
              <a:defRPr b="1" sz="7200">
                <a:solidFill>
                  <a:srgbClr val="FFDB86"/>
                </a:solidFill>
                <a:latin typeface="Georgia"/>
                <a:ea typeface="Georgia"/>
                <a:cs typeface="Georgia"/>
                <a:sym typeface="Georgia"/>
              </a:defRPr>
            </a:pPr>
            <a:r>
              <a:t>“And to add to the general misery, the nation became involved in a prolonged and devastating war.… The country was nearly bankrupt,… and civilization was almost extinguished in anarchy and license.”</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6" name="Similarities and cooperation of Islam and Atheistic Secularism (Political Left)…"/>
          <p:cNvSpPr txBox="1"/>
          <p:nvPr/>
        </p:nvSpPr>
        <p:spPr>
          <a:xfrm>
            <a:off x="2319844" y="1159911"/>
            <a:ext cx="19744312" cy="1049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r>
              <a:t>KON with Political Right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KON vs KOS “Like” Conflict In:</a:t>
            </a:r>
          </a:p>
          <a:p>
            <a:pPr defTabSz="457200">
              <a:defRPr b="1" sz="7200">
                <a:solidFill>
                  <a:srgbClr val="FFDB86"/>
                </a:solidFill>
                <a:latin typeface="Georgia"/>
                <a:ea typeface="Georgia"/>
                <a:cs typeface="Georgia"/>
                <a:sym typeface="Georgia"/>
              </a:defRPr>
            </a:pPr>
            <a:r>
              <a:t>Europe and Israel</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8" name="Similarities and cooperation of Islam and Atheistic Secularism (Political Left)…"/>
          <p:cNvSpPr txBox="1"/>
          <p:nvPr/>
        </p:nvSpPr>
        <p:spPr>
          <a:xfrm>
            <a:off x="2319844" y="1576850"/>
            <a:ext cx="19744312" cy="944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KON vs KOS Like Conflict In:</a:t>
            </a:r>
          </a:p>
          <a:p>
            <a:pPr defTabSz="457200">
              <a:defRPr b="1" sz="7200">
                <a:solidFill>
                  <a:srgbClr val="FFDB86"/>
                </a:solidFill>
                <a:latin typeface="Georgia"/>
                <a:ea typeface="Georgia"/>
                <a:cs typeface="Georgia"/>
                <a:sym typeface="Georgia"/>
              </a:defRPr>
            </a:pPr>
            <a:r>
              <a:t>Europe and Israel</a:t>
            </a:r>
          </a:p>
          <a:p>
            <a:pPr defTabSz="457200">
              <a:defRPr b="1" sz="7200">
                <a:solidFill>
                  <a:srgbClr val="FFDB86"/>
                </a:solidFill>
                <a:latin typeface="Georgia"/>
                <a:ea typeface="Georgia"/>
                <a:cs typeface="Georgia"/>
                <a:sym typeface="Georgia"/>
              </a:defRPr>
            </a:pPr>
            <a:r>
              <a:t>USA Politics</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866" name="Image" descr="Image"/>
          <p:cNvPicPr>
            <a:picLocks noChangeAspect="1"/>
          </p:cNvPicPr>
          <p:nvPr/>
        </p:nvPicPr>
        <p:blipFill>
          <a:blip r:embed="rId3">
            <a:extLst/>
          </a:blip>
          <a:stretch>
            <a:fillRect/>
          </a:stretch>
        </p:blipFill>
        <p:spPr>
          <a:xfrm>
            <a:off x="13861" y="47631"/>
            <a:ext cx="9854397" cy="13620738"/>
          </a:xfrm>
          <a:prstGeom prst="rect">
            <a:avLst/>
          </a:prstGeom>
          <a:ln w="12700">
            <a:miter lim="400000"/>
          </a:ln>
        </p:spPr>
      </p:pic>
      <p:sp>
        <p:nvSpPr>
          <p:cNvPr id="867" name="After Jesus…"/>
          <p:cNvSpPr txBox="1"/>
          <p:nvPr/>
        </p:nvSpPr>
        <p:spPr>
          <a:xfrm>
            <a:off x="11096051" y="1447800"/>
            <a:ext cx="12045314" cy="9906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After Jesus</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Is it</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Literal,</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0r</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Global  Symbolic/Religious?</a:t>
            </a:r>
          </a:p>
          <a:p>
            <a:pPr defTabSz="457200">
              <a:defRPr b="1" sz="6600">
                <a:solidFill>
                  <a:srgbClr val="FFFFFF"/>
                </a:solidFill>
                <a:uFill>
                  <a:solidFill>
                    <a:srgbClr val="FFFFFF"/>
                  </a:solidFill>
                </a:uFill>
                <a:latin typeface="Georgia"/>
                <a:ea typeface="Georgia"/>
                <a:cs typeface="Georgia"/>
                <a:sym typeface="Georgia"/>
              </a:defRPr>
            </a:pPr>
          </a:p>
          <a:p>
            <a:pPr defTabSz="457200">
              <a:defRPr b="1" sz="6600">
                <a:solidFill>
                  <a:srgbClr val="FFFFFF"/>
                </a:solidFill>
                <a:uFill>
                  <a:solidFill>
                    <a:srgbClr val="FFFFFF"/>
                  </a:solidFill>
                </a:uFill>
                <a:latin typeface="Georgia"/>
                <a:ea typeface="Georgia"/>
                <a:cs typeface="Georgia"/>
                <a:sym typeface="Georgia"/>
              </a:defRPr>
            </a:pPr>
          </a:p>
          <a:p>
            <a:pPr algn="l" defTabSz="457200">
              <a:defRPr b="1" sz="66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0" name="Similarities and cooperation of Islam and Atheistic Secularism (Political Left)…"/>
          <p:cNvSpPr txBox="1"/>
          <p:nvPr/>
        </p:nvSpPr>
        <p:spPr>
          <a:xfrm>
            <a:off x="2319844" y="1576850"/>
            <a:ext cx="19744312" cy="944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KON vs KOS Like Conflict In:</a:t>
            </a:r>
          </a:p>
          <a:p>
            <a:pPr defTabSz="457200">
              <a:defRPr b="1" sz="7200">
                <a:solidFill>
                  <a:srgbClr val="FFDB86"/>
                </a:solidFill>
                <a:latin typeface="Georgia"/>
                <a:ea typeface="Georgia"/>
                <a:cs typeface="Georgia"/>
                <a:sym typeface="Georgia"/>
              </a:defRPr>
            </a:pPr>
            <a:r>
              <a:t>Europe and Israel</a:t>
            </a:r>
          </a:p>
          <a:p>
            <a:pPr defTabSz="457200">
              <a:defRPr b="1" sz="7200">
                <a:solidFill>
                  <a:srgbClr val="FFDB86"/>
                </a:solidFill>
                <a:latin typeface="Georgia"/>
                <a:ea typeface="Georgia"/>
                <a:cs typeface="Georgia"/>
                <a:sym typeface="Georgia"/>
              </a:defRPr>
            </a:pPr>
            <a:r>
              <a:t>USA Politics</a:t>
            </a:r>
          </a:p>
          <a:p>
            <a:pPr defTabSz="457200">
              <a:defRPr b="1" sz="7200">
                <a:solidFill>
                  <a:srgbClr val="FFDB86"/>
                </a:solidFill>
                <a:latin typeface="Georgia"/>
                <a:ea typeface="Georgia"/>
                <a:cs typeface="Georgia"/>
                <a:sym typeface="Georgia"/>
              </a:defRPr>
            </a:pPr>
            <a:r>
              <a:t>Catholic Church</a:t>
            </a: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2" name="Similarities and cooperation of Islam and Atheistic Secularism (Political Left)…"/>
          <p:cNvSpPr txBox="1"/>
          <p:nvPr/>
        </p:nvSpPr>
        <p:spPr>
          <a:xfrm>
            <a:off x="2319844" y="1469305"/>
            <a:ext cx="19744312" cy="11531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KON vs KOS Like Conflict In:</a:t>
            </a:r>
          </a:p>
          <a:p>
            <a:pPr defTabSz="457200">
              <a:defRPr b="1" sz="7200">
                <a:solidFill>
                  <a:srgbClr val="FFDB86"/>
                </a:solidFill>
                <a:latin typeface="Georgia"/>
                <a:ea typeface="Georgia"/>
                <a:cs typeface="Georgia"/>
                <a:sym typeface="Georgia"/>
              </a:defRPr>
            </a:pPr>
            <a:r>
              <a:t>Europe and Israel</a:t>
            </a:r>
          </a:p>
          <a:p>
            <a:pPr defTabSz="457200">
              <a:defRPr b="1" sz="7200">
                <a:solidFill>
                  <a:srgbClr val="FFDB86"/>
                </a:solidFill>
                <a:latin typeface="Georgia"/>
                <a:ea typeface="Georgia"/>
                <a:cs typeface="Georgia"/>
                <a:sym typeface="Georgia"/>
              </a:defRPr>
            </a:pPr>
            <a:r>
              <a:t>USA Politics</a:t>
            </a:r>
          </a:p>
          <a:p>
            <a:pPr defTabSz="457200">
              <a:defRPr b="1" sz="7200">
                <a:solidFill>
                  <a:srgbClr val="FFDB86"/>
                </a:solidFill>
                <a:latin typeface="Georgia"/>
                <a:ea typeface="Georgia"/>
                <a:cs typeface="Georgia"/>
                <a:sym typeface="Georgia"/>
              </a:defRPr>
            </a:pPr>
            <a:r>
              <a:t>Catholic Church </a:t>
            </a:r>
          </a:p>
          <a:p>
            <a:pPr defTabSz="457200">
              <a:defRPr b="1" sz="7200">
                <a:solidFill>
                  <a:srgbClr val="FFDB86"/>
                </a:solidFill>
                <a:latin typeface="Georgia"/>
                <a:ea typeface="Georgia"/>
                <a:cs typeface="Georgia"/>
                <a:sym typeface="Georgia"/>
              </a:defRPr>
            </a:pPr>
            <a:r>
              <a:t>SDA Church </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God’s People Get Caught in the Middle.</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4" name="Interesting but can I just stay asleep until the Sunday law?"/>
          <p:cNvSpPr txBox="1"/>
          <p:nvPr/>
        </p:nvSpPr>
        <p:spPr>
          <a:xfrm>
            <a:off x="2319844" y="1964605"/>
            <a:ext cx="19744312" cy="6375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457200">
              <a:defRPr b="1" sz="10900">
                <a:solidFill>
                  <a:srgbClr val="FFDB86"/>
                </a:solidFill>
                <a:latin typeface="Georgia"/>
                <a:ea typeface="Georgia"/>
                <a:cs typeface="Georgia"/>
                <a:sym typeface="Georgia"/>
              </a:defRPr>
            </a:lvl1pPr>
          </a:lstStyle>
          <a:p>
            <a:pPr/>
            <a:r>
              <a:t>Interesting but can I just stay asleep until the Sunday law?</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6" name="Bring Back the Blue Laws…"/>
          <p:cNvSpPr txBox="1"/>
          <p:nvPr/>
        </p:nvSpPr>
        <p:spPr>
          <a:xfrm>
            <a:off x="2089150" y="2311399"/>
            <a:ext cx="19697700" cy="1010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buClr>
                <a:srgbClr val="FFC677"/>
              </a:buClr>
              <a:defRPr b="1" sz="6600">
                <a:solidFill>
                  <a:srgbClr val="FFFFFF"/>
                </a:solidFill>
                <a:uFill>
                  <a:solidFill>
                    <a:srgbClr val="FFFFFF"/>
                  </a:solidFill>
                </a:uFill>
                <a:latin typeface="Georgia"/>
                <a:ea typeface="Georgia"/>
                <a:cs typeface="Georgia"/>
                <a:sym typeface="Georgia"/>
              </a:defRPr>
            </a:pPr>
            <a:r>
              <a:t>Bring Back the Blue Laws</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Crisis Magazine                                       6/17/2020</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“During America’s finally-abating coronavirus quarantine, our nation, at least outwardly, seemed to have gained a more noiseless, contemplative, revivifying spirit. Now, in the terrible wake of murder,</a:t>
            </a: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8" name="protests turned arsonous riots, and looting, not so much. Nevertheless, Americans in those early quarantine days—after the haze of their Netflix-binge had evaporated—woke up with a surprised appreciation for what earlier generations had considered normal"/>
          <p:cNvSpPr txBox="1"/>
          <p:nvPr/>
        </p:nvSpPr>
        <p:spPr>
          <a:xfrm>
            <a:off x="2343150" y="2057400"/>
            <a:ext cx="19697700" cy="960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lvl1pPr>
          </a:lstStyle>
          <a:p>
            <a:pPr/>
            <a:r>
              <a:t>protests turned arsonous riots, and looting, not so much. Nevertheless, Americans in those early quarantine days—after the haze of their Netflix-binge had evaporated—woke up with a surprised appreciation for what earlier generations had considered normal: Sunday laws, otherwise known as blue laws.  As America returns to normality, we should consider these laws and their manifold benefits afresh….</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0" name="America, for the sake of its own emotional and spiritual welfare—for the sake of its own sanity—needs to restore the blue laws……"/>
          <p:cNvSpPr txBox="1"/>
          <p:nvPr/>
        </p:nvSpPr>
        <p:spPr>
          <a:xfrm>
            <a:off x="2343150" y="2218407"/>
            <a:ext cx="19697700" cy="927918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America, for the sake of its own emotional and spiritual welfare—for the sake of its own sanity—needs to restore the blue laws… </a:t>
            </a:r>
          </a:p>
          <a:p>
            <a:pPr algn="l" defTabSz="1295400">
              <a:buClr>
                <a:srgbClr val="000000"/>
              </a:buClr>
              <a:buFont typeface="Baskerville"/>
              <a:defRPr b="1" sz="7200">
                <a:solidFill>
                  <a:srgbClr val="FFFFFF"/>
                </a:solidFill>
                <a:uFill>
                  <a:solidFill>
                    <a:srgbClr val="FFFFFF"/>
                  </a:solidFill>
                </a:uFill>
                <a:latin typeface="Arial"/>
                <a:ea typeface="Arial"/>
                <a:cs typeface="Arial"/>
                <a:sym typeface="Arial"/>
              </a:defRPr>
            </a:pPr>
          </a:p>
          <a:p>
            <a:pPr algn="l" defTabSz="1295400">
              <a:buClr>
                <a:srgbClr val="000000"/>
              </a:buClr>
              <a:buFont typeface="Baskerville"/>
              <a:defRPr b="1" sz="7200">
                <a:solidFill>
                  <a:srgbClr val="FFFFFF"/>
                </a:solidFill>
                <a:uFill>
                  <a:solidFill>
                    <a:srgbClr val="FFFFFF"/>
                  </a:solidFill>
                </a:uFill>
                <a:latin typeface="Arial"/>
                <a:ea typeface="Arial"/>
                <a:cs typeface="Arial"/>
                <a:sym typeface="Arial"/>
              </a:defRPr>
            </a:pPr>
            <a:r>
              <a:t>To preempt accusations of “theocracy,” I am not advocating mandatory church-going (though it wouldn’t be the worst idea), but rather simple restrictions on which businesses remain open on Sunday.</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2" name="If promulgated in a prudent and focused way, they can cultivate virtue, strengthen neighborliness, and protect small businesses. Most importantly, they can help promote prayer and peace—now, when America needs them most.”"/>
          <p:cNvSpPr txBox="1"/>
          <p:nvPr/>
        </p:nvSpPr>
        <p:spPr>
          <a:xfrm>
            <a:off x="2343150" y="1716757"/>
            <a:ext cx="19697700" cy="733608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Baskerville"/>
              <a:defRPr b="1" sz="7200">
                <a:solidFill>
                  <a:srgbClr val="FFFFFF"/>
                </a:solidFill>
                <a:uFill>
                  <a:solidFill>
                    <a:srgbClr val="FFFFFF"/>
                  </a:solidFill>
                </a:uFill>
                <a:latin typeface="Arial"/>
                <a:ea typeface="Arial"/>
                <a:cs typeface="Arial"/>
                <a:sym typeface="Arial"/>
              </a:defRPr>
            </a:lvl1pPr>
          </a:lstStyle>
          <a:p>
            <a:pPr/>
            <a:r>
              <a:t>If promulgated in a prudent and focused way, they can cultivate virtue, strengthen neighborliness, and protect small businesses. Most importantly, they can help promote prayer and peace—now, when America needs them most.”</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4" name="Crisis Magazine                 About Us - Web page…"/>
          <p:cNvSpPr txBox="1"/>
          <p:nvPr/>
        </p:nvSpPr>
        <p:spPr>
          <a:xfrm>
            <a:off x="2089150" y="1692611"/>
            <a:ext cx="19697700" cy="795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Crisis Magazine                 About Us - Web page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“The West has arrived at a crisis point. We must decide: Do we serve the City of God or the City of Man? Does our first allegiance lie with the Church or with the State? Do we profess the ancient and immutable Faith or the latest fashionable secular dogmas?</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6" name="Crisis Magazine                 About Us - Web page…"/>
          <p:cNvSpPr txBox="1"/>
          <p:nvPr/>
        </p:nvSpPr>
        <p:spPr>
          <a:xfrm>
            <a:off x="2343150" y="1666989"/>
            <a:ext cx="19697700" cy="8902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Crisis Magazine                 About Us - Web page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Not since the Cold War have we experienced such violent political, cultural, and spiritual unrest. Not since the Civil War has our country been divided so bitterly against itself. Our civilization is under attack from the far-left within and radical Islam without.”</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8" name="Similarities and cooperation of Islam and Atheistic Secularism (Political Left)…"/>
          <p:cNvSpPr txBox="1"/>
          <p:nvPr/>
        </p:nvSpPr>
        <p:spPr>
          <a:xfrm>
            <a:off x="2319844" y="1788156"/>
            <a:ext cx="19744312" cy="7366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The Daniel 11 KOS as Islam </a:t>
            </a:r>
          </a:p>
          <a:p>
            <a:pPr defTabSz="457200">
              <a:defRPr b="1" sz="7200">
                <a:solidFill>
                  <a:srgbClr val="FFDB86"/>
                </a:solidFill>
                <a:latin typeface="Georgia"/>
                <a:ea typeface="Georgia"/>
                <a:cs typeface="Georgia"/>
                <a:sym typeface="Georgia"/>
              </a:defRPr>
            </a:pPr>
            <a:r>
              <a:t>&amp;</a:t>
            </a:r>
          </a:p>
          <a:p>
            <a:pPr defTabSz="457200">
              <a:defRPr b="1" sz="7200">
                <a:solidFill>
                  <a:srgbClr val="FFDB86"/>
                </a:solidFill>
                <a:latin typeface="Georgia"/>
                <a:ea typeface="Georgia"/>
                <a:cs typeface="Georgia"/>
                <a:sym typeface="Georgia"/>
              </a:defRPr>
            </a:pPr>
            <a:r>
              <a:t>The Rev. 11 Atheism or Communism </a:t>
            </a:r>
          </a:p>
          <a:p>
            <a:pPr defTabSz="457200">
              <a:defRPr b="1" sz="7200">
                <a:solidFill>
                  <a:srgbClr val="FFDB86"/>
                </a:solidFill>
                <a:latin typeface="Georgia"/>
                <a:ea typeface="Georgia"/>
                <a:cs typeface="Georgia"/>
                <a:sym typeface="Georgia"/>
              </a:defRPr>
            </a:pPr>
            <a:r>
              <a:t>are Complimentary!!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869" name="Image" descr="Image"/>
          <p:cNvPicPr>
            <a:picLocks noChangeAspect="1"/>
          </p:cNvPicPr>
          <p:nvPr/>
        </p:nvPicPr>
        <p:blipFill>
          <a:blip r:embed="rId3">
            <a:extLst/>
          </a:blip>
          <a:stretch>
            <a:fillRect/>
          </a:stretch>
        </p:blipFill>
        <p:spPr>
          <a:xfrm>
            <a:off x="13861" y="47631"/>
            <a:ext cx="9854397" cy="13620738"/>
          </a:xfrm>
          <a:prstGeom prst="rect">
            <a:avLst/>
          </a:prstGeom>
          <a:ln w="12700">
            <a:miter lim="400000"/>
          </a:ln>
        </p:spPr>
      </p:pic>
      <p:sp>
        <p:nvSpPr>
          <p:cNvPr id="870" name="After Jesus…"/>
          <p:cNvSpPr txBox="1"/>
          <p:nvPr/>
        </p:nvSpPr>
        <p:spPr>
          <a:xfrm>
            <a:off x="11146851" y="1428750"/>
            <a:ext cx="12045314" cy="10858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After Jesus</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Is it</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Literal,</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0r</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Global  Symbolic/Religious?</a:t>
            </a:r>
          </a:p>
          <a:p>
            <a:pPr defTabSz="457200">
              <a:defRPr b="1" sz="6600">
                <a:solidFill>
                  <a:srgbClr val="FFFFFF"/>
                </a:solidFill>
                <a:uFill>
                  <a:solidFill>
                    <a:srgbClr val="FFFFFF"/>
                  </a:solidFill>
                </a:uFill>
                <a:latin typeface="Georgia"/>
                <a:ea typeface="Georgia"/>
                <a:cs typeface="Georgia"/>
                <a:sym typeface="Georgia"/>
              </a:defRPr>
            </a:pPr>
          </a:p>
          <a:p>
            <a:pPr defTabSz="457200">
              <a:defRPr b="1" sz="6600">
                <a:solidFill>
                  <a:srgbClr val="FFFB00"/>
                </a:solidFill>
                <a:uFill>
                  <a:solidFill>
                    <a:srgbClr val="FFFFFF"/>
                  </a:solidFill>
                </a:uFill>
                <a:latin typeface="Georgia"/>
                <a:ea typeface="Georgia"/>
                <a:cs typeface="Georgia"/>
                <a:sym typeface="Georgia"/>
              </a:defRPr>
            </a:pPr>
            <a:r>
              <a:t>Or is it</a:t>
            </a:r>
          </a:p>
          <a:p>
            <a:pPr defTabSz="457200">
              <a:defRPr b="1" sz="6600">
                <a:solidFill>
                  <a:srgbClr val="FFFB00"/>
                </a:solidFill>
                <a:uFill>
                  <a:solidFill>
                    <a:srgbClr val="FFFFFF"/>
                  </a:solidFill>
                </a:uFill>
                <a:latin typeface="Georgia"/>
                <a:ea typeface="Georgia"/>
                <a:cs typeface="Georgia"/>
                <a:sym typeface="Georgia"/>
              </a:defRPr>
            </a:pPr>
            <a:r>
              <a:t>Both?</a:t>
            </a:r>
          </a:p>
          <a:p>
            <a:pPr algn="l" defTabSz="457200">
              <a:defRPr b="1" sz="66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0" name="Similarities and cooperation of Islam and Atheistic Secularism (Political Left)…"/>
          <p:cNvSpPr txBox="1"/>
          <p:nvPr/>
        </p:nvSpPr>
        <p:spPr>
          <a:xfrm>
            <a:off x="2319844" y="935905"/>
            <a:ext cx="19744312" cy="12598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KON vs KOS Like Conflict In:</a:t>
            </a:r>
          </a:p>
          <a:p>
            <a:pPr defTabSz="457200">
              <a:defRPr b="1" sz="7200">
                <a:solidFill>
                  <a:srgbClr val="FFDB86"/>
                </a:solidFill>
                <a:latin typeface="Georgia"/>
                <a:ea typeface="Georgia"/>
                <a:cs typeface="Georgia"/>
                <a:sym typeface="Georgia"/>
              </a:defRPr>
            </a:pPr>
            <a:r>
              <a:t>Europe and Israel</a:t>
            </a:r>
          </a:p>
          <a:p>
            <a:pPr defTabSz="457200">
              <a:defRPr b="1" sz="7200">
                <a:solidFill>
                  <a:srgbClr val="FFDB86"/>
                </a:solidFill>
                <a:latin typeface="Georgia"/>
                <a:ea typeface="Georgia"/>
                <a:cs typeface="Georgia"/>
                <a:sym typeface="Georgia"/>
              </a:defRPr>
            </a:pPr>
            <a:r>
              <a:t>USA Politics</a:t>
            </a:r>
          </a:p>
          <a:p>
            <a:pPr defTabSz="457200">
              <a:defRPr b="1" sz="7200">
                <a:solidFill>
                  <a:srgbClr val="FFDB86"/>
                </a:solidFill>
                <a:latin typeface="Georgia"/>
                <a:ea typeface="Georgia"/>
                <a:cs typeface="Georgia"/>
                <a:sym typeface="Georgia"/>
              </a:defRPr>
            </a:pPr>
            <a:r>
              <a:t>Catholic Church </a:t>
            </a:r>
          </a:p>
          <a:p>
            <a:pPr defTabSz="457200">
              <a:defRPr b="1" sz="7200">
                <a:solidFill>
                  <a:srgbClr val="FFDB86"/>
                </a:solidFill>
                <a:latin typeface="Georgia"/>
                <a:ea typeface="Georgia"/>
                <a:cs typeface="Georgia"/>
                <a:sym typeface="Georgia"/>
              </a:defRPr>
            </a:pPr>
            <a:r>
              <a:t>SDA Church </a:t>
            </a:r>
          </a:p>
          <a:p>
            <a:pPr defTabSz="457200">
              <a:defRPr b="1" sz="7200">
                <a:solidFill>
                  <a:srgbClr val="FFDB86"/>
                </a:solidFill>
                <a:latin typeface="Georgia"/>
                <a:ea typeface="Georgia"/>
                <a:cs typeface="Georgia"/>
                <a:sym typeface="Georgia"/>
              </a:defRPr>
            </a:pPr>
          </a:p>
          <a:p>
            <a:pPr defTabSz="457200">
              <a:defRPr b="1" sz="10900">
                <a:solidFill>
                  <a:srgbClr val="FFDB86"/>
                </a:solidFill>
                <a:latin typeface="Georgia"/>
                <a:ea typeface="Georgia"/>
                <a:cs typeface="Georgia"/>
                <a:sym typeface="Georgia"/>
              </a:defRPr>
            </a:pPr>
            <a:r>
              <a:t>Future Events - My Guess</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2" name="Christian"/>
          <p:cNvSpPr txBox="1"/>
          <p:nvPr/>
        </p:nvSpPr>
        <p:spPr>
          <a:xfrm>
            <a:off x="7789930" y="3652837"/>
            <a:ext cx="6160952"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Georgia"/>
              <a:defRPr b="1" i="1" sz="9800">
                <a:uFill>
                  <a:solidFill>
                    <a:srgbClr val="000000"/>
                  </a:solidFill>
                </a:uFill>
                <a:latin typeface="Georgia"/>
                <a:ea typeface="Georgia"/>
                <a:cs typeface="Georgia"/>
                <a:sym typeface="Georgia"/>
              </a:defRPr>
            </a:lvl1pPr>
          </a:lstStyle>
          <a:p>
            <a:pPr/>
            <a:r>
              <a:t>Christian</a:t>
            </a:r>
          </a:p>
        </p:txBody>
      </p:sp>
      <p:sp>
        <p:nvSpPr>
          <p:cNvPr id="1533" name="Islam"/>
          <p:cNvSpPr txBox="1"/>
          <p:nvPr/>
        </p:nvSpPr>
        <p:spPr>
          <a:xfrm>
            <a:off x="12750998" y="9402762"/>
            <a:ext cx="3727054"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4F5EBC"/>
              </a:buClr>
              <a:buFont typeface="Georgia"/>
              <a:defRPr b="1" i="1" sz="9800">
                <a:solidFill>
                  <a:srgbClr val="4F5EBC"/>
                </a:solidFill>
                <a:uFill>
                  <a:solidFill>
                    <a:srgbClr val="4F5EBC"/>
                  </a:solidFill>
                </a:uFill>
                <a:latin typeface="Georgia"/>
                <a:ea typeface="Georgia"/>
                <a:cs typeface="Georgia"/>
                <a:sym typeface="Georgia"/>
              </a:defRPr>
            </a:lvl1pPr>
          </a:lstStyle>
          <a:p>
            <a:pPr/>
            <a:r>
              <a:t>Islam</a:t>
            </a:r>
          </a:p>
        </p:txBody>
      </p:sp>
      <p:sp>
        <p:nvSpPr>
          <p:cNvPr id="1534" name="Sabbath"/>
          <p:cNvSpPr txBox="1"/>
          <p:nvPr/>
        </p:nvSpPr>
        <p:spPr>
          <a:xfrm>
            <a:off x="1398488" y="-1130300"/>
            <a:ext cx="3367287" cy="1219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Gill Sans"/>
              <a:defRPr sz="8400">
                <a:solidFill>
                  <a:srgbClr val="FFFFFF"/>
                </a:solidFill>
                <a:uFill>
                  <a:solidFill>
                    <a:srgbClr val="FFFFFF"/>
                  </a:solidFill>
                </a:uFill>
              </a:defRPr>
            </a:lvl1pPr>
          </a:lstStyle>
          <a:p>
            <a:pPr/>
            <a:r>
              <a:t>Sabbath</a:t>
            </a:r>
          </a:p>
        </p:txBody>
      </p:sp>
      <p:sp>
        <p:nvSpPr>
          <p:cNvPr id="1535" name="Friday"/>
          <p:cNvSpPr txBox="1"/>
          <p:nvPr/>
        </p:nvSpPr>
        <p:spPr>
          <a:xfrm>
            <a:off x="16728039" y="9810750"/>
            <a:ext cx="2991335" cy="1079500"/>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Friday</a:t>
            </a:r>
          </a:p>
        </p:txBody>
      </p:sp>
      <p:sp>
        <p:nvSpPr>
          <p:cNvPr id="1536" name="Sunday"/>
          <p:cNvSpPr txBox="1"/>
          <p:nvPr/>
        </p:nvSpPr>
        <p:spPr>
          <a:xfrm>
            <a:off x="8677454" y="4870450"/>
            <a:ext cx="3466742" cy="1079500"/>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Sunday</a:t>
            </a:r>
          </a:p>
        </p:txBody>
      </p:sp>
      <p:sp>
        <p:nvSpPr>
          <p:cNvPr id="1537" name="Sabbath"/>
          <p:cNvSpPr txBox="1"/>
          <p:nvPr/>
        </p:nvSpPr>
        <p:spPr>
          <a:xfrm>
            <a:off x="14884400" y="7675562"/>
            <a:ext cx="6248400" cy="1079501"/>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Sabbath</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9" name="The ID of the KON and the…"/>
          <p:cNvSpPr txBox="1"/>
          <p:nvPr/>
        </p:nvSpPr>
        <p:spPr>
          <a:xfrm>
            <a:off x="3901456" y="1806608"/>
            <a:ext cx="17154514" cy="28194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defTabSz="914400">
              <a:buClr>
                <a:srgbClr val="000000"/>
              </a:buClr>
              <a:buFont typeface="Georgia"/>
              <a:defRPr b="1" i="1" sz="9800">
                <a:uFill>
                  <a:solidFill>
                    <a:srgbClr val="000000"/>
                  </a:solidFill>
                </a:uFill>
                <a:latin typeface="Georgia"/>
                <a:ea typeface="Georgia"/>
                <a:cs typeface="Georgia"/>
                <a:sym typeface="Georgia"/>
              </a:defRPr>
            </a:pPr>
            <a:r>
              <a:t>The ID of the KON and the </a:t>
            </a:r>
          </a:p>
          <a:p>
            <a:pPr defTabSz="914400">
              <a:buClr>
                <a:srgbClr val="000000"/>
              </a:buClr>
              <a:buFont typeface="Georgia"/>
              <a:defRPr b="1" i="1" sz="9800">
                <a:uFill>
                  <a:solidFill>
                    <a:srgbClr val="000000"/>
                  </a:solidFill>
                </a:uFill>
                <a:latin typeface="Georgia"/>
                <a:ea typeface="Georgia"/>
                <a:cs typeface="Georgia"/>
                <a:sym typeface="Georgia"/>
              </a:defRPr>
            </a:pPr>
            <a:r>
              <a:t>KOS are </a:t>
            </a:r>
            <a:r>
              <a:rPr u="sng"/>
              <a:t>MINOR</a:t>
            </a:r>
            <a:r>
              <a:t> points!!</a:t>
            </a:r>
          </a:p>
        </p:txBody>
      </p:sp>
      <p:sp>
        <p:nvSpPr>
          <p:cNvPr id="1540" name="Possibly none of the 3 views will be an embarrassment."/>
          <p:cNvSpPr txBox="1"/>
          <p:nvPr/>
        </p:nvSpPr>
        <p:spPr>
          <a:xfrm>
            <a:off x="667326" y="8522477"/>
            <a:ext cx="23049348" cy="28194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Georgia"/>
              <a:defRPr b="1" i="1" sz="9800">
                <a:uFill>
                  <a:solidFill>
                    <a:srgbClr val="000000"/>
                  </a:solidFill>
                </a:uFill>
                <a:latin typeface="Georgia"/>
                <a:ea typeface="Georgia"/>
                <a:cs typeface="Georgia"/>
                <a:sym typeface="Georgia"/>
              </a:defRPr>
            </a:lvl1pPr>
          </a:lstStyle>
          <a:p>
            <a:pPr/>
            <a:r>
              <a:t>Possibly none of the 3 views will be an embarrassment.</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42" name="Image" descr="Image"/>
          <p:cNvPicPr>
            <a:picLocks noChangeAspect="1"/>
          </p:cNvPicPr>
          <p:nvPr/>
        </p:nvPicPr>
        <p:blipFill>
          <a:blip r:embed="rId3">
            <a:extLst/>
          </a:blip>
          <a:stretch>
            <a:fillRect/>
          </a:stretch>
        </p:blipFill>
        <p:spPr>
          <a:xfrm>
            <a:off x="2549022" y="55119"/>
            <a:ext cx="18278005" cy="28247821"/>
          </a:xfrm>
          <a:prstGeom prst="rect">
            <a:avLst/>
          </a:prstGeom>
          <a:ln w="12700"/>
        </p:spPr>
      </p:pic>
      <p:sp>
        <p:nvSpPr>
          <p:cNvPr id="1543" name="Answers?…"/>
          <p:cNvSpPr txBox="1"/>
          <p:nvPr/>
        </p:nvSpPr>
        <p:spPr>
          <a:xfrm>
            <a:off x="1762638" y="3926305"/>
            <a:ext cx="19850773" cy="7670801"/>
          </a:xfrm>
          <a:prstGeom prst="rect">
            <a:avLst/>
          </a:prstGeom>
          <a:ln w="12700">
            <a:miter lim="400000"/>
          </a:ln>
          <a:effectLst>
            <a:outerShdw sx="100000" sy="100000" kx="0" ky="0" algn="b" rotWithShape="0" blurRad="76200" dist="199881" dir="12374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111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Answers?</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Pivot Point</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Literal to Global/Symbolic</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Cross and destruction of  Jerusalem in Dan. 8, 9, &amp; 11</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Sequence issue of  Dan. 11:29-31</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45" name="Image" descr="Image"/>
          <p:cNvPicPr>
            <a:picLocks noChangeAspect="1"/>
          </p:cNvPicPr>
          <p:nvPr/>
        </p:nvPicPr>
        <p:blipFill>
          <a:blip r:embed="rId3">
            <a:extLst/>
          </a:blip>
          <a:stretch>
            <a:fillRect/>
          </a:stretch>
        </p:blipFill>
        <p:spPr>
          <a:xfrm>
            <a:off x="2549022" y="55119"/>
            <a:ext cx="18278005" cy="28247821"/>
          </a:xfrm>
          <a:prstGeom prst="rect">
            <a:avLst/>
          </a:prstGeom>
          <a:ln w="12700"/>
        </p:spPr>
      </p:pic>
      <p:sp>
        <p:nvSpPr>
          <p:cNvPr id="1546" name="Answers?…"/>
          <p:cNvSpPr txBox="1"/>
          <p:nvPr/>
        </p:nvSpPr>
        <p:spPr>
          <a:xfrm>
            <a:off x="1762638" y="3926305"/>
            <a:ext cx="19850773" cy="7670801"/>
          </a:xfrm>
          <a:prstGeom prst="rect">
            <a:avLst/>
          </a:prstGeom>
          <a:ln w="12700">
            <a:miter lim="400000"/>
          </a:ln>
          <a:effectLst>
            <a:outerShdw sx="100000" sy="100000" kx="0" ky="0" algn="b" rotWithShape="0" blurRad="76200" dist="199881" dir="12374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111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Answers?</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Pivot Point</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Literal to Global/Symbolic</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Cross and destruction of  Jerusalem in Dan. 8, 9, &amp; 11</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Sequence issue of  Dan. 11:29-31</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48" name="Image" descr="Image"/>
          <p:cNvPicPr>
            <a:picLocks noChangeAspect="1"/>
          </p:cNvPicPr>
          <p:nvPr/>
        </p:nvPicPr>
        <p:blipFill>
          <a:blip r:embed="rId3">
            <a:extLst/>
          </a:blip>
          <a:stretch>
            <a:fillRect/>
          </a:stretch>
        </p:blipFill>
        <p:spPr>
          <a:xfrm>
            <a:off x="2549022" y="55119"/>
            <a:ext cx="18278005" cy="28247821"/>
          </a:xfrm>
          <a:prstGeom prst="rect">
            <a:avLst/>
          </a:prstGeom>
          <a:ln w="12700"/>
        </p:spPr>
      </p:pic>
      <p:sp>
        <p:nvSpPr>
          <p:cNvPr id="1549" name="Answers?…"/>
          <p:cNvSpPr txBox="1"/>
          <p:nvPr/>
        </p:nvSpPr>
        <p:spPr>
          <a:xfrm>
            <a:off x="1762638" y="3926305"/>
            <a:ext cx="19850773" cy="7670801"/>
          </a:xfrm>
          <a:prstGeom prst="rect">
            <a:avLst/>
          </a:prstGeom>
          <a:ln w="12700">
            <a:miter lim="400000"/>
          </a:ln>
          <a:effectLst>
            <a:outerShdw sx="100000" sy="100000" kx="0" ky="0" algn="b" rotWithShape="0" blurRad="76200" dist="199881" dir="123741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111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Answers?</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Pivot Point</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Literal to Global/Symbolic</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Cross and destruction of  Jerusalem in Dan. 8, 9, &amp; 11</a:t>
            </a:r>
            <a:endParaRPr>
              <a:solidFill>
                <a:srgbClr val="FFFFFF"/>
              </a:solidFill>
              <a:uFill>
                <a:solidFill>
                  <a:srgbClr val="FFFFFF"/>
                </a:solidFill>
              </a:uFill>
            </a:endParaRPr>
          </a:p>
          <a:p>
            <a:pPr algn="l" defTabSz="457200">
              <a:defRPr b="1" sz="8300">
                <a:solidFill>
                  <a:srgbClr val="FFDB86"/>
                </a:solidFill>
                <a:uFill>
                  <a:solidFill>
                    <a:srgbClr val="FFDB86"/>
                  </a:solidFill>
                </a:uFill>
                <a:latin typeface="Georgia"/>
                <a:ea typeface="Georgia"/>
                <a:cs typeface="Georgia"/>
                <a:sym typeface="Georgia"/>
              </a:defRPr>
            </a:pPr>
            <a:r>
              <a:rPr>
                <a:solidFill>
                  <a:srgbClr val="FFFFFF"/>
                </a:solidFill>
                <a:uFill>
                  <a:solidFill>
                    <a:srgbClr val="FFFFFF"/>
                  </a:solidFill>
                </a:uFill>
              </a:rPr>
              <a:t>- Sequence issue of  Dan. 11:29-31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2" name="Toward a United Understanding…"/>
          <p:cNvSpPr txBox="1"/>
          <p:nvPr/>
        </p:nvSpPr>
        <p:spPr>
          <a:xfrm>
            <a:off x="4550043" y="2853547"/>
            <a:ext cx="14815398" cy="54229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r>
              <a:t>Toward a United Understanding</a:t>
            </a:r>
          </a:p>
          <a:p>
            <a:pPr marL="57799" marR="57799" defTabSz="1295400">
              <a:defRPr b="1" sz="7000">
                <a:solidFill>
                  <a:srgbClr val="FFFFFF"/>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r>
              <a:t>of  Daniel 11</a:t>
            </a:r>
          </a:p>
          <a:p>
            <a:pPr marL="57799" marR="57799" defTabSz="1295400">
              <a:defRPr b="1" sz="7000">
                <a:solidFill>
                  <a:srgbClr val="FFFFFF"/>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r>
              <a:t>What does the Text Support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4" name="Agreement to 11:14…"/>
          <p:cNvSpPr txBox="1"/>
          <p:nvPr/>
        </p:nvSpPr>
        <p:spPr>
          <a:xfrm>
            <a:off x="7845013" y="1659747"/>
            <a:ext cx="8693974" cy="94361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Agreement to 11:14</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Preterists</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Futurists</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&amp;</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SDA viewpoints</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6" name="Antiochus III 11:15 - 19…"/>
          <p:cNvSpPr txBox="1"/>
          <p:nvPr/>
        </p:nvSpPr>
        <p:spPr>
          <a:xfrm>
            <a:off x="5683719" y="1818124"/>
            <a:ext cx="13016562"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Antiochus III 11:15 - 19</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Roy Gane 2021 Dan. 11 Conf.</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Cleopatra 1 fits, not 7</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8" name="Antiochus III 11:15 - 19…"/>
          <p:cNvSpPr txBox="1"/>
          <p:nvPr/>
        </p:nvSpPr>
        <p:spPr>
          <a:xfrm>
            <a:off x="5683719" y="1729223"/>
            <a:ext cx="13016562" cy="120396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Antiochus III 11:15 - 19</a:t>
            </a: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Roy Gane 2021 Dan. 11 Conf.</a:t>
            </a: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Cleopatra 1 fits, not 7</a:t>
            </a: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 </a:t>
            </a:r>
            <a:r>
              <a:rPr>
                <a:solidFill>
                  <a:schemeClr val="accent3">
                    <a:satOff val="18648"/>
                    <a:lumOff val="5971"/>
                  </a:schemeClr>
                </a:solidFill>
              </a:rPr>
              <a:t>Preterism Charge? </a:t>
            </a:r>
            <a:endParaRPr>
              <a:solidFill>
                <a:schemeClr val="accent3">
                  <a:satOff val="18648"/>
                  <a:lumOff val="5971"/>
                </a:schemeClr>
              </a:solidFill>
            </a:endParaRP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rPr>
                <a:solidFill>
                  <a:schemeClr val="accent3">
                    <a:satOff val="18648"/>
                    <a:lumOff val="5971"/>
                  </a:schemeClr>
                </a:solidFill>
              </a:rPr>
              <a:t>(2-14 vs 2-19?)</a:t>
            </a:r>
            <a:endParaRPr>
              <a:solidFill>
                <a:schemeClr val="accent3">
                  <a:satOff val="18648"/>
                  <a:lumOff val="5971"/>
                </a:schemeClr>
              </a:solidFill>
            </a:endParaRP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0" name="Antiochus III 11:15 - 19…"/>
          <p:cNvSpPr txBox="1"/>
          <p:nvPr/>
        </p:nvSpPr>
        <p:spPr>
          <a:xfrm>
            <a:off x="2477372" y="2125912"/>
            <a:ext cx="19429256"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Antiochus III 11:15 - 19</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Roy Gane 2021 Dan. 11 Conf.</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Cleopatra 1 not 7 fits</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L="57799" marR="57799" defTabSz="1295400">
              <a:defRPr b="1" sz="7000">
                <a:solidFill>
                  <a:schemeClr val="accent3">
                    <a:satOff val="18648"/>
                    <a:lumOff val="5971"/>
                  </a:schemeClr>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Doesn’t impact 40-45 but sets a precedent,</a:t>
            </a:r>
          </a:p>
          <a:p>
            <a:pPr marL="57799" marR="57799" defTabSz="1295400">
              <a:defRPr b="1" sz="7000">
                <a:solidFill>
                  <a:schemeClr val="accent3">
                    <a:satOff val="18648"/>
                    <a:lumOff val="5971"/>
                  </a:schemeClr>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 </a:t>
            </a:r>
          </a:p>
          <a:p>
            <a:pPr marL="57799" marR="57799" defTabSz="1295400">
              <a:defRPr b="1" sz="7000">
                <a:solidFill>
                  <a:schemeClr val="accent3">
                    <a:satOff val="18648"/>
                    <a:lumOff val="5971"/>
                  </a:schemeClr>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tradition or the text?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2" name="11:20 - 22 Republic/Imperial or Leaders?…"/>
          <p:cNvSpPr txBox="1"/>
          <p:nvPr/>
        </p:nvSpPr>
        <p:spPr>
          <a:xfrm>
            <a:off x="2842435" y="1805267"/>
            <a:ext cx="18699131"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11:20 - 22 Republic/Imperial or Leaders?</a:t>
            </a:r>
          </a:p>
          <a:p>
            <a:pPr marL="57799" marR="57799"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Roy Gane 2021 Dan. 11 Conf.</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4" name="11:20 - 22 Republic/Imperial vs Leaders?…"/>
          <p:cNvSpPr txBox="1"/>
          <p:nvPr/>
        </p:nvSpPr>
        <p:spPr>
          <a:xfrm>
            <a:off x="2876293" y="1841500"/>
            <a:ext cx="18631414"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r>
              <a:t>11:20 - 22 Republic/Imperial vs Leaders?</a:t>
            </a:r>
          </a:p>
          <a:p>
            <a:pPr marL="57799" marR="57799"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r>
              <a:t>Roy Gane 2021 Dan. 11 Conf.</a:t>
            </a:r>
          </a:p>
          <a:p>
            <a:pPr marL="57799" marR="57799"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r>
              <a:t>Needs more study, Both are Roman </a:t>
            </a:r>
          </a:p>
          <a:p>
            <a:pPr marL="57799" marR="57799" defTabSz="1295400">
              <a:defRPr b="1" sz="7000">
                <a:solidFill>
                  <a:srgbClr val="FFFFFF"/>
                </a:solidFill>
                <a:effectLst>
                  <a:outerShdw sx="100000" sy="100000" kx="0" ky="0" algn="b" rotWithShape="0" blurRad="12700" dist="63500" dir="8820000">
                    <a:srgbClr val="000000"/>
                  </a:outerShdw>
                </a:effectLst>
                <a:uFill>
                  <a:solidFill>
                    <a:srgbClr val="FFFFFF"/>
                  </a:solidFill>
                </a:uFill>
                <a:latin typeface="Georgia"/>
                <a:ea typeface="Georgia"/>
                <a:cs typeface="Georgia"/>
                <a:sym typeface="Georgia"/>
              </a:defRPr>
            </a:pPr>
            <a:r>
              <a:t>Doesn’t impact 11:40-45 </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6" name="“The time has come for Daniel to stand in his lot. The time has come for the light given him to go to the world as never before. If those for whom the Lord has done so much will walk in the light, their knowledge of Christ and the prophecies relating to "/>
          <p:cNvSpPr txBox="1"/>
          <p:nvPr/>
        </p:nvSpPr>
        <p:spPr>
          <a:xfrm>
            <a:off x="2108200" y="1885950"/>
            <a:ext cx="18542000" cy="942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647700">
              <a:buClr>
                <a:srgbClr val="000000"/>
              </a:buClr>
              <a:defRPr b="1" sz="7200">
                <a:solidFill>
                  <a:srgbClr val="FFFFFF"/>
                </a:solidFill>
                <a:uFill>
                  <a:solidFill>
                    <a:srgbClr val="FFFFFF"/>
                  </a:solidFill>
                </a:uFill>
                <a:latin typeface="Arial"/>
                <a:ea typeface="Arial"/>
                <a:cs typeface="Arial"/>
                <a:sym typeface="Arial"/>
              </a:defRPr>
            </a:pPr>
            <a:r>
              <a:t>“The time has come for </a:t>
            </a:r>
            <a:r>
              <a:rPr>
                <a:solidFill>
                  <a:srgbClr val="F5EC00"/>
                </a:solidFill>
                <a:uFill>
                  <a:solidFill>
                    <a:srgbClr val="F5EC00"/>
                  </a:solidFill>
                </a:uFill>
              </a:rPr>
              <a:t>Daniel</a:t>
            </a:r>
            <a:r>
              <a:t> to </a:t>
            </a:r>
            <a:r>
              <a:rPr>
                <a:solidFill>
                  <a:srgbClr val="F5EC00"/>
                </a:solidFill>
                <a:uFill>
                  <a:solidFill>
                    <a:srgbClr val="F5EC00"/>
                  </a:solidFill>
                </a:uFill>
              </a:rPr>
              <a:t>stand in his lot</a:t>
            </a:r>
            <a:r>
              <a:t>. The time has come for the light given him to go to the world as never before. If those for whom the Lord has done so much will walk in the light, their knowledge of </a:t>
            </a:r>
            <a:r>
              <a:rPr>
                <a:solidFill>
                  <a:srgbClr val="F5EC00"/>
                </a:solidFill>
                <a:uFill>
                  <a:solidFill>
                    <a:srgbClr val="F5EC00"/>
                  </a:solidFill>
                </a:uFill>
              </a:rPr>
              <a:t>Christ </a:t>
            </a:r>
            <a:r>
              <a:t>and the </a:t>
            </a:r>
            <a:r>
              <a:rPr>
                <a:solidFill>
                  <a:srgbClr val="F5EC00"/>
                </a:solidFill>
                <a:uFill>
                  <a:solidFill>
                    <a:srgbClr val="F5EC00"/>
                  </a:solidFill>
                </a:uFill>
              </a:rPr>
              <a:t>prophecies</a:t>
            </a:r>
            <a:r>
              <a:t> relating to Him will be </a:t>
            </a:r>
            <a:r>
              <a:rPr>
                <a:solidFill>
                  <a:srgbClr val="F5EC00"/>
                </a:solidFill>
                <a:uFill>
                  <a:solidFill>
                    <a:srgbClr val="F5EC00"/>
                  </a:solidFill>
                </a:uFill>
              </a:rPr>
              <a:t>greatly increased as they near the close of this earth’s history</a:t>
            </a:r>
            <a:r>
              <a:t>”  Manuscript 176, 1899</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6" name="Agree Daniel 11:22 = JESUS…"/>
          <p:cNvSpPr txBox="1"/>
          <p:nvPr/>
        </p:nvSpPr>
        <p:spPr>
          <a:xfrm>
            <a:off x="3137176" y="4349750"/>
            <a:ext cx="18109647" cy="50165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7740000">
                    <a:srgbClr val="000000"/>
                  </a:outerShdw>
                </a:effectLst>
                <a:uFill>
                  <a:solidFill>
                    <a:srgbClr val="FFFFFF"/>
                  </a:solidFill>
                </a:uFill>
                <a:latin typeface="Georgia"/>
                <a:ea typeface="Georgia"/>
                <a:cs typeface="Georgia"/>
                <a:sym typeface="Georgia"/>
              </a:defRPr>
            </a:pPr>
            <a:r>
              <a:t>Agree Daniel 11:22 = JESUS</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Frank Hardy = Chiasm</a:t>
            </a:r>
          </a:p>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(Jesus in vs. 22 the middle of 45 verses)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8" name="3 KON vs KOS  CONFLICTS  in  11:25-45"/>
          <p:cNvSpPr txBox="1"/>
          <p:nvPr/>
        </p:nvSpPr>
        <p:spPr>
          <a:xfrm>
            <a:off x="3169081" y="4851400"/>
            <a:ext cx="18045837" cy="40132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3 KON vs KOS  CONFLICTS  in  11:25-45</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90" name="3 KON vs KOS  CONFLICTS  in  11:25-45…"/>
          <p:cNvSpPr txBox="1"/>
          <p:nvPr/>
        </p:nvSpPr>
        <p:spPr>
          <a:xfrm>
            <a:off x="2421375" y="3346450"/>
            <a:ext cx="19541250" cy="70231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r>
              <a:t>3 KON vs KOS  CONFLICTS  in  11:25-45</a:t>
            </a:r>
          </a:p>
          <a:p>
            <a:pPr marL="57799" marR="57799"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r>
              <a:t>Does’t need to be Spiritual/Symbolic</a:t>
            </a:r>
          </a:p>
          <a:p>
            <a:pPr marL="57799" marR="57799"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r>
              <a:t>Text already has conflict with God’s people</a:t>
            </a:r>
          </a:p>
          <a:p>
            <a:pPr marL="57799" marR="57799"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00000">
                    <a:srgbClr val="000000"/>
                  </a:outerShdw>
                </a:effectLst>
                <a:uFill>
                  <a:solidFill>
                    <a:srgbClr val="FFFFFF"/>
                  </a:solidFill>
                </a:uFill>
                <a:latin typeface="Georgia"/>
                <a:ea typeface="Georgia"/>
                <a:cs typeface="Georgia"/>
                <a:sym typeface="Georgia"/>
              </a:defRPr>
            </a:pPr>
            <a:r>
              <a:t>KON Attacks KOS then Covenant in all 3</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92" name="Attacks literal KOS then Covenant in all 3…"/>
          <p:cNvSpPr txBox="1"/>
          <p:nvPr/>
        </p:nvSpPr>
        <p:spPr>
          <a:xfrm>
            <a:off x="2062630" y="1924338"/>
            <a:ext cx="20258740" cy="110363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Attacks literal KOS then Covenant in all 3 </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#1 - 11:25-28</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“He shall stir up his power and his courage against the king of the South….While returning to his land with great riches, his heart shall be </a:t>
            </a:r>
            <a:r>
              <a:rPr i="1"/>
              <a:t>moved</a:t>
            </a:r>
            <a:r>
              <a:t> against the holy covenant </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(Goes home to persecute true Christians)</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#2 - 11:29, 30 &amp; 31-39</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#3 - 11:40 - 44</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94" name="Attacks literal KOS then Covenant in all 3…"/>
          <p:cNvSpPr txBox="1"/>
          <p:nvPr/>
        </p:nvSpPr>
        <p:spPr>
          <a:xfrm>
            <a:off x="2152044" y="1528852"/>
            <a:ext cx="19728925"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Attacks literal KOS then Covenant in all 3 </a:t>
            </a: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#1 - 11:25-28</a:t>
            </a: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#2 - 11:29, 30 &amp; 31-39</a:t>
            </a: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At the appointed time he shall return and go toward the south…. he shall be grieved, and return in rage against the holy covenant, and do </a:t>
            </a:r>
            <a:r>
              <a:rPr i="1"/>
              <a:t>damage. </a:t>
            </a:r>
            <a:endParaRPr i="1"/>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rPr i="1"/>
              <a:t>(Goes home to persecute Christians)</a:t>
            </a: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#3 - 11:40 - 44</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96" name="Attacks literal KOS then Covenant in all 3…"/>
          <p:cNvSpPr txBox="1"/>
          <p:nvPr/>
        </p:nvSpPr>
        <p:spPr>
          <a:xfrm>
            <a:off x="2256157" y="1739899"/>
            <a:ext cx="19871687" cy="102362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Attacks literal KOS then Covenant in all 3 </a:t>
            </a: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#1 - 11:25-28</a:t>
            </a: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#2 - 11:29, 30 &amp; 31-39</a:t>
            </a:r>
          </a:p>
          <a:p>
            <a:pPr marL="57799" marR="57799"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#3 - 11:40 - 44</a:t>
            </a:r>
          </a:p>
          <a:p>
            <a:pPr algn="l" defTabSz="457200">
              <a:spcBef>
                <a:spcPts val="1600"/>
              </a:spcBef>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“At the time of the end the king of the South shall attack him; and the king of the North shall come against him like a whirlwind,… therefore he shall go out with great fury to destroy and annihilate many.</a:t>
            </a:r>
          </a:p>
          <a:p>
            <a:pPr algn="l" defTabSz="457200">
              <a:spcBef>
                <a:spcPts val="1600"/>
              </a:spcBef>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(Global = He does’t go home to persecute.)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98" name="3 KON vs KOS  CONFLICTS  in  11:25-45…"/>
          <p:cNvSpPr txBox="1"/>
          <p:nvPr/>
        </p:nvSpPr>
        <p:spPr>
          <a:xfrm>
            <a:off x="3169081" y="3848099"/>
            <a:ext cx="18045837" cy="60198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3 KON vs KOS  CONFLICTS  in  11:25-45</a:t>
            </a:r>
          </a:p>
          <a:p>
            <a:pPr marL="57799" marR="57799"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Same actors in all 3 conflicts</a:t>
            </a:r>
          </a:p>
          <a:p>
            <a:pPr marL="57799" marR="57799"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(Work from middle)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0" name="EGW -KON Papacy in vs 30 and following.…"/>
          <p:cNvSpPr txBox="1"/>
          <p:nvPr/>
        </p:nvSpPr>
        <p:spPr>
          <a:xfrm>
            <a:off x="2202721" y="1580960"/>
            <a:ext cx="19353263"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EGW -KON Papacy in vs 30 and following.</a:t>
            </a: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marL="57799" marR="57799" algn="l"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“In the thirtieth verse a power is spoken of that “shall be grieved, and return, and have indignation against the holy covenant: so shall he do; he shall even return, and have intelligence with them that forsake the holy covenant.” [Verses 31-36, quoted.]  Scenes similar to those described in these words will take place.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2" name="KON Papacy in vs 30 and following.…"/>
          <p:cNvSpPr txBox="1"/>
          <p:nvPr/>
        </p:nvSpPr>
        <p:spPr>
          <a:xfrm>
            <a:off x="2306937" y="1694521"/>
            <a:ext cx="19353263" cy="112649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defTabSz="1295400">
              <a:defRPr b="1" sz="7000">
                <a:solidFill>
                  <a:srgbClr val="FFFFFF"/>
                </a:solidFill>
                <a:effectLst>
                  <a:outerShdw sx="100000" sy="100000" kx="0" ky="0" algn="b" rotWithShape="0" blurRad="12700" dist="63500" dir="7680000">
                    <a:srgbClr val="000000"/>
                  </a:outerShdw>
                </a:effectLst>
                <a:uFill>
                  <a:solidFill>
                    <a:srgbClr val="FFFFFF"/>
                  </a:solidFill>
                </a:uFill>
                <a:latin typeface="Georgia"/>
                <a:ea typeface="Georgia"/>
                <a:cs typeface="Georgia"/>
                <a:sym typeface="Georgia"/>
              </a:defRPr>
            </a:pPr>
            <a:r>
              <a:t>KON Papacy in vs 30 and following.</a:t>
            </a:r>
          </a:p>
          <a:p>
            <a:pPr marL="57799" marR="57799" defTabSz="1295400">
              <a:defRPr b="1" sz="7000">
                <a:solidFill>
                  <a:srgbClr val="FFFFFF"/>
                </a:solidFill>
                <a:effectLst>
                  <a:outerShdw sx="100000" sy="100000" kx="0" ky="0" algn="b" rotWithShape="0" blurRad="12700" dist="63500" dir="7680000">
                    <a:srgbClr val="000000"/>
                  </a:outerShdw>
                </a:effectLst>
                <a:uFill>
                  <a:solidFill>
                    <a:srgbClr val="FFFFFF"/>
                  </a:solidFill>
                </a:uFill>
                <a:latin typeface="Georgia"/>
                <a:ea typeface="Georgia"/>
                <a:cs typeface="Georgia"/>
                <a:sym typeface="Georgia"/>
              </a:defRPr>
            </a:pPr>
          </a:p>
          <a:p>
            <a:pPr marL="57799" marR="57799" algn="l" defTabSz="1295400">
              <a:defRPr b="1" sz="7000">
                <a:solidFill>
                  <a:srgbClr val="FFFFFF"/>
                </a:solidFill>
                <a:effectLst>
                  <a:outerShdw sx="100000" sy="100000" kx="0" ky="0" algn="b" rotWithShape="0" blurRad="12700" dist="63500" dir="7680000">
                    <a:srgbClr val="000000"/>
                  </a:outerShdw>
                </a:effectLst>
                <a:uFill>
                  <a:solidFill>
                    <a:srgbClr val="FFFFFF"/>
                  </a:solidFill>
                </a:uFill>
                <a:latin typeface="Georgia"/>
                <a:ea typeface="Georgia"/>
                <a:cs typeface="Georgia"/>
                <a:sym typeface="Georgia"/>
              </a:defRPr>
            </a:pPr>
            <a:r>
              <a:t>We see evidence that Satan is fast obtaining the control of human minds who have not the fear of God before them. Let all read and understand the prophecies of this book, for we are now entering upon the time of trouble spoken of: [Daniel 12:1-4, quoted.]” 13MR 394</a:t>
            </a:r>
          </a:p>
          <a:p>
            <a:pPr algn="l" defTabSz="457200">
              <a:defRPr sz="1600">
                <a:latin typeface="Arial"/>
                <a:ea typeface="Arial"/>
                <a:cs typeface="Arial"/>
                <a:sym typeface="Arial"/>
              </a:defRPr>
            </a:pPr>
          </a:p>
          <a:p>
            <a:pPr marL="57799" marR="57799" algn="l"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4" name="EGW…"/>
          <p:cNvSpPr txBox="1"/>
          <p:nvPr/>
        </p:nvSpPr>
        <p:spPr>
          <a:xfrm>
            <a:off x="4113444" y="4349750"/>
            <a:ext cx="16157112" cy="50165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520000">
                    <a:srgbClr val="000000"/>
                  </a:outerShdw>
                </a:effectLst>
                <a:uFill>
                  <a:solidFill>
                    <a:srgbClr val="FFFFFF"/>
                  </a:solidFill>
                </a:uFill>
                <a:latin typeface="Georgia"/>
                <a:ea typeface="Georgia"/>
                <a:cs typeface="Georgia"/>
                <a:sym typeface="Georgia"/>
              </a:defRPr>
            </a:pPr>
            <a:r>
              <a:t>EGW</a:t>
            </a:r>
          </a:p>
          <a:p>
            <a:pPr marL="1254529" marR="57799" indent="-1196730" defTabSz="1295400">
              <a:buSzPct val="100000"/>
              <a:buAutoNum type="arabicPeriod" startAt="1"/>
              <a:defRPr b="1" sz="7000">
                <a:solidFill>
                  <a:srgbClr val="FFFFFF"/>
                </a:solidFill>
                <a:effectLst>
                  <a:outerShdw sx="100000" sy="100000" kx="0" ky="0" algn="b" rotWithShape="0" blurRad="12700" dist="63500" dir="8520000">
                    <a:srgbClr val="000000"/>
                  </a:outerShdw>
                </a:effectLst>
                <a:uFill>
                  <a:solidFill>
                    <a:srgbClr val="FFFFFF"/>
                  </a:solidFill>
                </a:uFill>
                <a:latin typeface="Georgia"/>
                <a:ea typeface="Georgia"/>
                <a:cs typeface="Georgia"/>
                <a:sym typeface="Georgia"/>
              </a:defRPr>
            </a:pPr>
            <a:r>
              <a:t>Papacy = KON from 11:30 to 12:4</a:t>
            </a:r>
          </a:p>
          <a:p>
            <a:pPr marL="57799" marR="57799" defTabSz="1295400">
              <a:defRPr b="1" sz="7000">
                <a:solidFill>
                  <a:srgbClr val="FFFFFF"/>
                </a:solidFill>
                <a:effectLst>
                  <a:outerShdw sx="100000" sy="100000" kx="0" ky="0" algn="b" rotWithShape="0" blurRad="12700" dist="63500" dir="852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520000">
                    <a:srgbClr val="000000"/>
                  </a:outerShdw>
                </a:effectLst>
                <a:uFill>
                  <a:solidFill>
                    <a:srgbClr val="FFFFFF"/>
                  </a:solidFill>
                </a:uFill>
                <a:latin typeface="Georgia"/>
                <a:ea typeface="Georgia"/>
                <a:cs typeface="Georgia"/>
                <a:sym typeface="Georgia"/>
              </a:defRPr>
            </a:pPr>
            <a:r>
              <a:t>2. Assumes a repeat in 11:44 - 12:4</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8" name="The Explanation  Not In:…"/>
          <p:cNvSpPr txBox="1"/>
          <p:nvPr/>
        </p:nvSpPr>
        <p:spPr>
          <a:xfrm>
            <a:off x="5131566" y="1543050"/>
            <a:ext cx="14120868" cy="11442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The Explanation  Not In:</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GC / EGW (but in Harmony)</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 </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Not Pioneers</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Not Our Assumptions</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So the Biblical Text is Key &amp;</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Knowledge of Christ Increased</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6" name="“At the appointed time he shall return and go toward the south; but it shall not be like the former or the latter.  30 For ships from Cyprus shall come against him; therefore he (EGW - Papacy) shall be grieved, and return in rage against the holy covenan"/>
          <p:cNvSpPr txBox="1"/>
          <p:nvPr/>
        </p:nvSpPr>
        <p:spPr>
          <a:xfrm>
            <a:off x="2209666" y="2844800"/>
            <a:ext cx="19626777" cy="80264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algn="l" defTabSz="1295400">
              <a:defRPr b="1" sz="7000">
                <a:solidFill>
                  <a:srgbClr val="FFFFFF"/>
                </a:solidFill>
                <a:effectLst>
                  <a:outerShdw sx="100000" sy="100000" kx="0" ky="0" algn="b" rotWithShape="0" blurRad="12700" dist="63500" dir="8400000">
                    <a:srgbClr val="000000"/>
                  </a:outerShdw>
                </a:effectLst>
                <a:uFill>
                  <a:solidFill>
                    <a:srgbClr val="FFFFFF"/>
                  </a:solidFill>
                </a:uFill>
                <a:latin typeface="Georgia"/>
                <a:ea typeface="Georgia"/>
                <a:cs typeface="Georgia"/>
                <a:sym typeface="Georgia"/>
              </a:defRPr>
            </a:pPr>
            <a:r>
              <a:t> “At the appointed time he shall return and go toward the south; but it shall not be like the former or the latter.  30 For ships from Cyprus shall come against him; therefore </a:t>
            </a:r>
            <a:r>
              <a:rPr>
                <a:solidFill>
                  <a:schemeClr val="accent3">
                    <a:satOff val="18648"/>
                    <a:lumOff val="5971"/>
                  </a:schemeClr>
                </a:solidFill>
              </a:rPr>
              <a:t>he (EGW - Papacy)</a:t>
            </a:r>
            <a:r>
              <a:t> shall be grieved, and return in rage against the holy covenant, and do damage.”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8" name="“At the appointed time he shall return and go toward the south; but it shall not be like the former or the latter.  30 For ships from Cyprus shall come against him; therefore he (EGW - Papacy) shall be grieved, and return in rage against the holy covenan"/>
          <p:cNvSpPr txBox="1"/>
          <p:nvPr/>
        </p:nvSpPr>
        <p:spPr>
          <a:xfrm>
            <a:off x="2209666" y="2844800"/>
            <a:ext cx="19626777" cy="80264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algn="l"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 “At the appointed time </a:t>
            </a:r>
            <a:r>
              <a:rPr>
                <a:solidFill>
                  <a:schemeClr val="accent3">
                    <a:satOff val="18648"/>
                    <a:lumOff val="5971"/>
                  </a:schemeClr>
                </a:solidFill>
              </a:rPr>
              <a:t>he</a:t>
            </a:r>
            <a:r>
              <a:t> shall return and go toward the south; but it shall not be like the former or the latter.  30 For ships from Cyprus shall come against </a:t>
            </a:r>
            <a:r>
              <a:rPr>
                <a:solidFill>
                  <a:schemeClr val="accent3">
                    <a:satOff val="18648"/>
                    <a:lumOff val="5971"/>
                  </a:schemeClr>
                </a:solidFill>
              </a:rPr>
              <a:t>him</a:t>
            </a:r>
            <a:r>
              <a:t>; therefore </a:t>
            </a:r>
            <a:r>
              <a:rPr>
                <a:solidFill>
                  <a:schemeClr val="accent3">
                    <a:satOff val="18648"/>
                    <a:lumOff val="5971"/>
                  </a:schemeClr>
                </a:solidFill>
              </a:rPr>
              <a:t>he (EGW - Papacy)</a:t>
            </a:r>
            <a:r>
              <a:t> shall be grieved, and return in rage against the holy covenant, and do damage.”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0" name="“At the appointed time he shall return (29-39) and go toward the south; but it shall not be like the former (25-28) or the latter (40-45).  30 For ships from Cyprus shall come against him; therefore he (EGW-Papacy) shall be grieved, and return in rage ag"/>
          <p:cNvSpPr txBox="1"/>
          <p:nvPr/>
        </p:nvSpPr>
        <p:spPr>
          <a:xfrm>
            <a:off x="2209666" y="2343149"/>
            <a:ext cx="19626777"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algn="l" defTabSz="1295400">
              <a:defRPr b="1" sz="7000">
                <a:solidFill>
                  <a:srgbClr val="FFFFFF"/>
                </a:solidFill>
                <a:effectLst>
                  <a:outerShdw sx="100000" sy="100000" kx="0" ky="0" algn="b" rotWithShape="0" blurRad="12700" dist="63500" dir="8340000">
                    <a:srgbClr val="000000"/>
                  </a:outerShdw>
                </a:effectLst>
                <a:uFill>
                  <a:solidFill>
                    <a:srgbClr val="FFFFFF"/>
                  </a:solidFill>
                </a:uFill>
                <a:latin typeface="Georgia"/>
                <a:ea typeface="Georgia"/>
                <a:cs typeface="Georgia"/>
                <a:sym typeface="Georgia"/>
              </a:defRPr>
            </a:pPr>
            <a:r>
              <a:t> “At the appointed time </a:t>
            </a:r>
            <a:r>
              <a:rPr>
                <a:solidFill>
                  <a:schemeClr val="accent3">
                    <a:satOff val="18648"/>
                    <a:lumOff val="5971"/>
                  </a:schemeClr>
                </a:solidFill>
              </a:rPr>
              <a:t>he</a:t>
            </a:r>
            <a:r>
              <a:t> shall </a:t>
            </a:r>
            <a:r>
              <a:rPr u="sng">
                <a:solidFill>
                  <a:schemeClr val="accent3">
                    <a:satOff val="18648"/>
                    <a:lumOff val="5971"/>
                  </a:schemeClr>
                </a:solidFill>
                <a:effectLst>
                  <a:outerShdw sx="100000" sy="100000" kx="0" ky="0" algn="b" rotWithShape="0" blurRad="12700" dist="63500" dir="8460000">
                    <a:srgbClr val="000000"/>
                  </a:outerShdw>
                </a:effectLst>
              </a:rPr>
              <a:t>return (29-39)</a:t>
            </a:r>
            <a:r>
              <a:t> and go toward the south; but it shall not be like the </a:t>
            </a:r>
            <a:r>
              <a:rPr u="sng">
                <a:solidFill>
                  <a:schemeClr val="accent3">
                    <a:satOff val="18648"/>
                    <a:lumOff val="5971"/>
                  </a:schemeClr>
                </a:solidFill>
                <a:effectLst>
                  <a:outerShdw sx="100000" sy="100000" kx="0" ky="0" algn="b" rotWithShape="0" blurRad="12700" dist="63500" dir="8460000">
                    <a:srgbClr val="000000"/>
                  </a:outerShdw>
                </a:effectLst>
              </a:rPr>
              <a:t>former (25-28)</a:t>
            </a:r>
            <a:r>
              <a:t> or the </a:t>
            </a:r>
            <a:r>
              <a:rPr u="sng">
                <a:solidFill>
                  <a:schemeClr val="accent3">
                    <a:satOff val="18648"/>
                    <a:lumOff val="5971"/>
                  </a:schemeClr>
                </a:solidFill>
                <a:effectLst>
                  <a:outerShdw sx="100000" sy="100000" kx="0" ky="0" algn="b" rotWithShape="0" blurRad="12700" dist="63500" dir="8460000">
                    <a:srgbClr val="000000"/>
                  </a:outerShdw>
                </a:effectLst>
              </a:rPr>
              <a:t>latter (40-45)</a:t>
            </a:r>
            <a:r>
              <a:t>.  30 For ships from Cyprus shall come against </a:t>
            </a:r>
            <a:r>
              <a:rPr>
                <a:solidFill>
                  <a:schemeClr val="accent3">
                    <a:satOff val="18648"/>
                    <a:lumOff val="5971"/>
                  </a:schemeClr>
                </a:solidFill>
              </a:rPr>
              <a:t>him</a:t>
            </a:r>
            <a:r>
              <a:t>; therefore </a:t>
            </a:r>
            <a:r>
              <a:rPr>
                <a:solidFill>
                  <a:schemeClr val="accent3">
                    <a:satOff val="18648"/>
                    <a:lumOff val="5971"/>
                  </a:schemeClr>
                </a:solidFill>
              </a:rPr>
              <a:t>he (EGW-Papacy)</a:t>
            </a:r>
            <a:r>
              <a:t> shall be grieved, and return in rage against the holy covenant, and do damage.”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2" name="“At the appointed time he shall return (29-39) and go toward the south; but it shall not be like the former (25-28) or the latter (40-45).  30 For ships from Cyprus shall come against him; therefore he (EGW-Papacy) shall be grieved, and return in rage ag"/>
          <p:cNvSpPr txBox="1"/>
          <p:nvPr/>
        </p:nvSpPr>
        <p:spPr>
          <a:xfrm>
            <a:off x="2057266" y="1638300"/>
            <a:ext cx="19626777"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algn="l" defTabSz="1295400">
              <a:defRPr b="1" sz="7000">
                <a:solidFill>
                  <a:srgbClr val="FFFFFF"/>
                </a:solidFill>
                <a:effectLst>
                  <a:outerShdw sx="100000" sy="100000" kx="0" ky="0" algn="b" rotWithShape="0" blurRad="12700" dist="63500" dir="8340000">
                    <a:srgbClr val="000000"/>
                  </a:outerShdw>
                </a:effectLst>
                <a:uFill>
                  <a:solidFill>
                    <a:srgbClr val="FFFFFF"/>
                  </a:solidFill>
                </a:uFill>
                <a:latin typeface="Georgia"/>
                <a:ea typeface="Georgia"/>
                <a:cs typeface="Georgia"/>
                <a:sym typeface="Georgia"/>
              </a:defRPr>
            </a:pPr>
            <a:r>
              <a:t> “At the appointed time </a:t>
            </a:r>
            <a:r>
              <a:rPr>
                <a:solidFill>
                  <a:schemeClr val="accent3">
                    <a:satOff val="18648"/>
                    <a:lumOff val="5971"/>
                  </a:schemeClr>
                </a:solidFill>
              </a:rPr>
              <a:t>he</a:t>
            </a:r>
            <a:r>
              <a:t> shall </a:t>
            </a:r>
            <a:r>
              <a:rPr u="sng">
                <a:solidFill>
                  <a:schemeClr val="accent3">
                    <a:satOff val="18648"/>
                    <a:lumOff val="5971"/>
                  </a:schemeClr>
                </a:solidFill>
                <a:effectLst>
                  <a:outerShdw sx="100000" sy="100000" kx="0" ky="0" algn="b" rotWithShape="0" blurRad="12700" dist="63500" dir="8460000">
                    <a:srgbClr val="000000"/>
                  </a:outerShdw>
                </a:effectLst>
              </a:rPr>
              <a:t>return (29-39)</a:t>
            </a:r>
            <a:r>
              <a:t> and go toward the south; but it shall not be like the </a:t>
            </a:r>
            <a:r>
              <a:rPr u="sng">
                <a:solidFill>
                  <a:schemeClr val="accent3">
                    <a:satOff val="18648"/>
                    <a:lumOff val="5971"/>
                  </a:schemeClr>
                </a:solidFill>
                <a:effectLst>
                  <a:outerShdw sx="100000" sy="100000" kx="0" ky="0" algn="b" rotWithShape="0" blurRad="12700" dist="63500" dir="8460000">
                    <a:srgbClr val="000000"/>
                  </a:outerShdw>
                </a:effectLst>
              </a:rPr>
              <a:t>former (25-28)</a:t>
            </a:r>
            <a:r>
              <a:t> or the </a:t>
            </a:r>
            <a:r>
              <a:rPr u="sng">
                <a:solidFill>
                  <a:schemeClr val="accent3">
                    <a:satOff val="18648"/>
                    <a:lumOff val="5971"/>
                  </a:schemeClr>
                </a:solidFill>
                <a:effectLst>
                  <a:outerShdw sx="100000" sy="100000" kx="0" ky="0" algn="b" rotWithShape="0" blurRad="12700" dist="63500" dir="8460000">
                    <a:srgbClr val="000000"/>
                  </a:outerShdw>
                </a:effectLst>
              </a:rPr>
              <a:t>latter (40-45)</a:t>
            </a:r>
            <a:r>
              <a:t>.  30 For ships from Cyprus shall come against </a:t>
            </a:r>
            <a:r>
              <a:rPr>
                <a:solidFill>
                  <a:schemeClr val="accent3">
                    <a:satOff val="18648"/>
                    <a:lumOff val="5971"/>
                  </a:schemeClr>
                </a:solidFill>
              </a:rPr>
              <a:t>him</a:t>
            </a:r>
            <a:r>
              <a:t>; therefore </a:t>
            </a:r>
            <a:r>
              <a:rPr>
                <a:solidFill>
                  <a:schemeClr val="accent3">
                    <a:satOff val="18648"/>
                    <a:lumOff val="5971"/>
                  </a:schemeClr>
                </a:solidFill>
              </a:rPr>
              <a:t>he (EGW-Papacy)</a:t>
            </a:r>
            <a:r>
              <a:t> shall be grieved, and return in rage against the holy covenant, and do damage.”</a:t>
            </a:r>
          </a:p>
          <a:p>
            <a:pPr marL="57799" marR="57799" algn="l" defTabSz="1295400">
              <a:defRPr b="1" sz="7000">
                <a:solidFill>
                  <a:schemeClr val="accent3">
                    <a:satOff val="18648"/>
                    <a:lumOff val="5971"/>
                  </a:schemeClr>
                </a:solidFill>
                <a:effectLst>
                  <a:outerShdw sx="100000" sy="100000" kx="0" ky="0" algn="b" rotWithShape="0" blurRad="12700" dist="63500" dir="8460000">
                    <a:srgbClr val="000000"/>
                  </a:outerShdw>
                </a:effectLst>
                <a:uFill>
                  <a:solidFill>
                    <a:srgbClr val="FFFFFF"/>
                  </a:solidFill>
                </a:uFill>
                <a:latin typeface="Georgia"/>
                <a:ea typeface="Georgia"/>
                <a:cs typeface="Georgia"/>
                <a:sym typeface="Georgia"/>
              </a:defRPr>
            </a:pPr>
            <a:r>
              <a:t>The Papacy fits as the Geopolitical and Religious power in Conflicts 1 - 3.</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4" name="“At the appointed time he (Papacy) shall return (29-39) and go toward the south; but it shall not be like the former (25-28) or the latter (40-45). Islam is the Geopolitical and Religious power in Conflict with the Papacy in 1 &amp; 2.…"/>
          <p:cNvSpPr txBox="1"/>
          <p:nvPr/>
        </p:nvSpPr>
        <p:spPr>
          <a:xfrm>
            <a:off x="2105450" y="1592731"/>
            <a:ext cx="20173099"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 “At the appointed time </a:t>
            </a:r>
            <a:r>
              <a:rPr>
                <a:solidFill>
                  <a:schemeClr val="accent3">
                    <a:satOff val="18648"/>
                    <a:lumOff val="5971"/>
                  </a:schemeClr>
                </a:solidFill>
              </a:rPr>
              <a:t>he (Papacy)</a:t>
            </a:r>
            <a:r>
              <a:t> shall </a:t>
            </a:r>
            <a:r>
              <a:rPr u="sng"/>
              <a:t>return (29-39)</a:t>
            </a:r>
            <a:r>
              <a:t> and go toward the south; but it shall not be like the </a:t>
            </a:r>
            <a:r>
              <a:rPr u="sng"/>
              <a:t>former (25-28)</a:t>
            </a:r>
            <a:r>
              <a:t> or the </a:t>
            </a:r>
            <a:r>
              <a:rPr u="sng"/>
              <a:t>latter (40-45)</a:t>
            </a:r>
            <a:r>
              <a:t>. Islam is the Geopolitical and Religious power in Conflict with the Papacy in 1 &amp; 2.</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fits as the Geopolitical and Religious KOS in Conflicts 1 - 3.</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Context - Islam most likely in 3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6" name="“At the appointed time he (Papacy) shall return (29-39) and go toward the south; but it shall not be like the former (25-28) or the latter (40-45). Islam is the Geopolitical and Religious power in Conflict with the Papacy in 1 &amp; 2.…"/>
          <p:cNvSpPr txBox="1"/>
          <p:nvPr/>
        </p:nvSpPr>
        <p:spPr>
          <a:xfrm>
            <a:off x="2105450" y="1592731"/>
            <a:ext cx="20173099"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 “At the appointed time </a:t>
            </a:r>
            <a:r>
              <a:rPr>
                <a:solidFill>
                  <a:schemeClr val="accent3">
                    <a:satOff val="18648"/>
                    <a:lumOff val="5971"/>
                  </a:schemeClr>
                </a:solidFill>
              </a:rPr>
              <a:t>he (Papacy)</a:t>
            </a:r>
            <a:r>
              <a:t> shall </a:t>
            </a:r>
            <a:r>
              <a:rPr u="sng"/>
              <a:t>return (29-39)</a:t>
            </a:r>
            <a:r>
              <a:t> and go toward the south; but it shall not be like the </a:t>
            </a:r>
            <a:r>
              <a:rPr u="sng"/>
              <a:t>former (25-28)</a:t>
            </a:r>
            <a:r>
              <a:t> or the </a:t>
            </a:r>
            <a:r>
              <a:rPr u="sng"/>
              <a:t>latter (40-45)</a:t>
            </a:r>
            <a:r>
              <a:t>. Islam is the Geopolitical and Religious power in Conflict with the Papacy in 1 &amp; 2.</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fits as the Geopolitical and Religious KOS in Conflicts 1 - 3.</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Context - Islam most likely in 3 </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Same N. &amp; S. throughout the Greek split.</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8" name="Conflict with the Papacy in 1 &amp; 2.…"/>
          <p:cNvSpPr txBox="1"/>
          <p:nvPr/>
        </p:nvSpPr>
        <p:spPr>
          <a:xfrm>
            <a:off x="1953050" y="1580031"/>
            <a:ext cx="20016443" cy="80264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Conflict with the Papacy in 1 &amp; 2.</a:t>
            </a:r>
          </a:p>
          <a:p>
            <a:pPr marL="57799" marR="57799"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fits as the Geopolitical and Religious KOS in Conflicts 1 - 3.</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Context - Islam most likely in 3 </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Same N. &amp; S. throughout the Greek split.</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Atheism (Rev. 11) arrives around 1798</a:t>
            </a:r>
          </a:p>
          <a:p>
            <a:pPr marL="57799" marR="57799" algn="l" defTabSz="1295400">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Not there for first 2 conflicts. Doesn’t fit.</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0" name="Conflict with the Papacy in 1 &amp; 2.…"/>
          <p:cNvSpPr txBox="1"/>
          <p:nvPr/>
        </p:nvSpPr>
        <p:spPr>
          <a:xfrm>
            <a:off x="2105450" y="1592731"/>
            <a:ext cx="20016443" cy="100330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57799" marR="57799"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Conflict with the Papacy in 1 &amp; 2.</a:t>
            </a:r>
          </a:p>
          <a:p>
            <a:pPr marL="57799" marR="57799" algn="l" defTabSz="1295400">
              <a:defRPr b="1" sz="7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fits as the Geopolitical and Religious KOS in Conflicts 1 &amp; 2.</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Context - Islam most likely in 3 </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Same N. &amp; S throughout the Greek split.</a:t>
            </a:r>
          </a:p>
          <a:p>
            <a:pPr marL="1254529" marR="57799" indent="-1196730" algn="l" defTabSz="1295400">
              <a:buSzPct val="100000"/>
              <a:buAutoNum type="arabicPeriod" startAt="1"/>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Atheism (Rev. 11) arrives around 1798</a:t>
            </a:r>
          </a:p>
          <a:p>
            <a:pPr marL="57799" marR="57799" algn="l" defTabSz="1295400">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Not there for first 2 conflicts. Doesn’t fit.</a:t>
            </a:r>
          </a:p>
          <a:p>
            <a:pPr marL="57799" marR="57799" algn="l" defTabSz="1295400">
              <a:defRPr b="1" sz="7000">
                <a:solidFill>
                  <a:schemeClr val="accent3">
                    <a:satOff val="18648"/>
                    <a:lumOff val="5971"/>
                  </a:schemeClr>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5. Both Atheism and Islam could fit the 3rd conflict of 40-45.</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2" name="Daniel silent on KON &amp; KOS alliances…"/>
          <p:cNvSpPr txBox="1"/>
          <p:nvPr/>
        </p:nvSpPr>
        <p:spPr>
          <a:xfrm>
            <a:off x="3505929" y="1575963"/>
            <a:ext cx="17372142" cy="60198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7740000">
                    <a:srgbClr val="000000"/>
                  </a:outerShdw>
                </a:effectLst>
                <a:uFill>
                  <a:solidFill>
                    <a:srgbClr val="FFFFFF"/>
                  </a:solidFill>
                </a:uFill>
                <a:latin typeface="Georgia"/>
                <a:ea typeface="Georgia"/>
                <a:cs typeface="Georgia"/>
                <a:sym typeface="Georgia"/>
              </a:defRPr>
            </a:pPr>
            <a:r>
              <a:t>Daniel silent on KON &amp; KOS alliances </a:t>
            </a:r>
          </a:p>
          <a:p>
            <a:pPr marL="57799" marR="57799" defTabSz="1295400">
              <a:defRPr b="1" sz="7000">
                <a:solidFill>
                  <a:srgbClr val="FFFFFF"/>
                </a:solidFill>
                <a:effectLst>
                  <a:outerShdw sx="100000" sy="100000" kx="0" ky="0" algn="b" rotWithShape="0" blurRad="12700" dist="63500" dir="7740000">
                    <a:srgbClr val="000000"/>
                  </a:outerShdw>
                </a:effectLst>
                <a:uFill>
                  <a:solidFill>
                    <a:srgbClr val="FFFFFF"/>
                  </a:solidFill>
                </a:uFill>
                <a:latin typeface="Georgia"/>
                <a:ea typeface="Georgia"/>
                <a:cs typeface="Georgia"/>
                <a:sym typeface="Georgia"/>
              </a:defRPr>
            </a:pPr>
            <a:r>
              <a:t>but history records alliances  </a:t>
            </a:r>
          </a:p>
          <a:p>
            <a:pPr marL="57799" marR="57799" defTabSz="1295400">
              <a:defRPr b="1" sz="7000">
                <a:solidFill>
                  <a:srgbClr val="FFFFFF"/>
                </a:solidFill>
                <a:effectLst>
                  <a:outerShdw sx="100000" sy="100000" kx="0" ky="0" algn="b" rotWithShape="0" blurRad="12700" dist="63500" dir="7740000">
                    <a:srgbClr val="000000"/>
                  </a:outerShdw>
                </a:effectLst>
                <a:uFill>
                  <a:solidFill>
                    <a:srgbClr val="FFFFFF"/>
                  </a:solidFill>
                </a:uFill>
                <a:latin typeface="Georgia"/>
                <a:ea typeface="Georgia"/>
                <a:cs typeface="Georgia"/>
                <a:sym typeface="Georgia"/>
              </a:defRPr>
            </a:pPr>
            <a:r>
              <a:t>for the first 2 conflicts</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4" name="Daniel silent on KON &amp; KOS alliances…"/>
          <p:cNvSpPr txBox="1"/>
          <p:nvPr/>
        </p:nvSpPr>
        <p:spPr>
          <a:xfrm>
            <a:off x="3290190" y="1718062"/>
            <a:ext cx="17803619"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Daniel silent on KON &amp; KOS alliances </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but history records alliances  </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for the first 2 conflicts</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Revelation gives the “Time of the End” </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Allies for both the KON &amp; KOS</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0" name="Unity Position…"/>
          <p:cNvSpPr txBox="1"/>
          <p:nvPr/>
        </p:nvSpPr>
        <p:spPr>
          <a:xfrm>
            <a:off x="5220770" y="1608947"/>
            <a:ext cx="13942460" cy="90297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Unity Position</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KON = Papacy and TOTE Ally </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 US Protestantism (Rev. 13) +</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KOS = Islam and TOTE Ally </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-Atheistic Secularism (Rev. 11)</a:t>
            </a: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Barbary - Communism - ISIS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6" name="About the time of the deadly wound (1798):…"/>
          <p:cNvSpPr txBox="1"/>
          <p:nvPr/>
        </p:nvSpPr>
        <p:spPr>
          <a:xfrm>
            <a:off x="2192864" y="506575"/>
            <a:ext cx="19998272" cy="11531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457200">
              <a:defRPr b="1" sz="7200">
                <a:solidFill>
                  <a:srgbClr val="FFDB86"/>
                </a:solidFill>
                <a:latin typeface="Georgia"/>
                <a:ea typeface="Georgia"/>
                <a:cs typeface="Georgia"/>
                <a:sym typeface="Georgia"/>
              </a:defRPr>
            </a:pPr>
          </a:p>
          <a:p>
            <a:pPr defTabSz="457200">
              <a:defRPr b="1" sz="7200">
                <a:solidFill>
                  <a:srgbClr val="FFDB86"/>
                </a:solidFill>
                <a:effectLst>
                  <a:outerShdw sx="100000" sy="100000" kx="0" ky="0" algn="b" rotWithShape="0" blurRad="12700" dist="63500" dir="8280000">
                    <a:srgbClr val="000000"/>
                  </a:outerShdw>
                </a:effectLst>
                <a:latin typeface="Georgia"/>
                <a:ea typeface="Georgia"/>
                <a:cs typeface="Georgia"/>
                <a:sym typeface="Georgia"/>
              </a:defRPr>
            </a:pPr>
            <a:r>
              <a:t>About the time of the deadly wound (1798):</a:t>
            </a:r>
          </a:p>
          <a:p>
            <a:pPr defTabSz="457200">
              <a:defRPr b="1" sz="7200">
                <a:solidFill>
                  <a:srgbClr val="FFDB86"/>
                </a:solidFill>
                <a:effectLst>
                  <a:outerShdw sx="100000" sy="100000" kx="0" ky="0" algn="b" rotWithShape="0" blurRad="12700" dist="63500" dir="8280000">
                    <a:srgbClr val="000000"/>
                  </a:outerShdw>
                </a:effectLst>
                <a:latin typeface="Georgia"/>
                <a:ea typeface="Georgia"/>
                <a:cs typeface="Georgia"/>
                <a:sym typeface="Georgia"/>
              </a:defRPr>
            </a:pPr>
          </a:p>
          <a:p>
            <a:pPr defTabSz="457200">
              <a:defRPr b="1" sz="7200">
                <a:solidFill>
                  <a:srgbClr val="FFDB86"/>
                </a:solidFill>
                <a:effectLst>
                  <a:outerShdw sx="100000" sy="100000" kx="0" ky="0" algn="b" rotWithShape="0" blurRad="12700" dist="63500" dir="8280000">
                    <a:srgbClr val="000000"/>
                  </a:outerShdw>
                </a:effectLst>
                <a:latin typeface="Georgia"/>
                <a:ea typeface="Georgia"/>
                <a:cs typeface="Georgia"/>
                <a:sym typeface="Georgia"/>
              </a:defRPr>
            </a:pPr>
            <a:r>
              <a:t>1.The US/Protestantism rises &amp; supports the KON (Political Right?)</a:t>
            </a:r>
          </a:p>
          <a:p>
            <a:pPr defTabSz="457200">
              <a:defRPr b="1" sz="7200">
                <a:solidFill>
                  <a:srgbClr val="FFDB86"/>
                </a:solidFill>
                <a:effectLst>
                  <a:outerShdw sx="100000" sy="100000" kx="0" ky="0" algn="b" rotWithShape="0" blurRad="12700" dist="63500" dir="8280000">
                    <a:srgbClr val="000000"/>
                  </a:outerShdw>
                </a:effectLst>
                <a:latin typeface="Georgia"/>
                <a:ea typeface="Georgia"/>
                <a:cs typeface="Georgia"/>
                <a:sym typeface="Georgia"/>
              </a:defRPr>
            </a:pPr>
            <a:r>
              <a:t>Rev.13</a:t>
            </a:r>
          </a:p>
          <a:p>
            <a:pPr defTabSz="457200">
              <a:defRPr b="1" sz="7200">
                <a:solidFill>
                  <a:srgbClr val="FFDB86"/>
                </a:solidFill>
                <a:effectLst>
                  <a:outerShdw sx="100000" sy="100000" kx="0" ky="0" algn="b" rotWithShape="0" blurRad="12700" dist="63500" dir="8280000">
                    <a:srgbClr val="000000"/>
                  </a:outerShdw>
                </a:effectLst>
                <a:latin typeface="Georgia"/>
                <a:ea typeface="Georgia"/>
                <a:cs typeface="Georgia"/>
                <a:sym typeface="Georgia"/>
              </a:defRPr>
            </a:pPr>
          </a:p>
          <a:p>
            <a:pPr defTabSz="457200">
              <a:defRPr b="1" sz="7200">
                <a:solidFill>
                  <a:srgbClr val="FFDB86"/>
                </a:solidFill>
                <a:effectLst>
                  <a:outerShdw sx="100000" sy="100000" kx="0" ky="0" algn="b" rotWithShape="0" blurRad="12700" dist="63500" dir="8280000">
                    <a:srgbClr val="000000"/>
                  </a:outerShdw>
                </a:effectLst>
                <a:latin typeface="Georgia"/>
                <a:ea typeface="Georgia"/>
                <a:cs typeface="Georgia"/>
                <a:sym typeface="Georgia"/>
              </a:defRPr>
            </a:pPr>
            <a:r>
              <a:t>2. French Revolution with Marxist socialism is supportive of KOS  (Left?)</a:t>
            </a:r>
          </a:p>
          <a:p>
            <a:pPr defTabSz="457200">
              <a:defRPr b="1" sz="7200">
                <a:solidFill>
                  <a:srgbClr val="FFDB86"/>
                </a:solidFill>
                <a:effectLst>
                  <a:outerShdw sx="100000" sy="100000" kx="0" ky="0" algn="b" rotWithShape="0" blurRad="12700" dist="63500" dir="8280000">
                    <a:srgbClr val="000000"/>
                  </a:outerShdw>
                </a:effectLst>
                <a:latin typeface="Georgia"/>
                <a:ea typeface="Georgia"/>
                <a:cs typeface="Georgia"/>
                <a:sym typeface="Georgia"/>
              </a:defRPr>
            </a:pPr>
            <a:r>
              <a:t>Rev.11</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8" name="Similarities and cooperation between Islam and Atheistic Secularism from the French Revolution…"/>
          <p:cNvSpPr txBox="1"/>
          <p:nvPr/>
        </p:nvSpPr>
        <p:spPr>
          <a:xfrm>
            <a:off x="1972917" y="1326158"/>
            <a:ext cx="20438166" cy="6324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effectLst>
                  <a:outerShdw sx="100000" sy="100000" kx="0" ky="0" algn="b" rotWithShape="0" blurRad="12700" dist="63500" dir="7800000">
                    <a:srgbClr val="000000"/>
                  </a:outerShdw>
                </a:effectLst>
                <a:latin typeface="Georgia"/>
                <a:ea typeface="Georgia"/>
                <a:cs typeface="Georgia"/>
                <a:sym typeface="Georgia"/>
              </a:defRPr>
            </a:pPr>
            <a:r>
              <a:t>Similarities and cooperation between Islam and Atheistic Secularism from the French Revolution</a:t>
            </a:r>
          </a:p>
          <a:p>
            <a:pPr defTabSz="457200">
              <a:defRPr b="1" sz="7200">
                <a:solidFill>
                  <a:srgbClr val="FFDB86"/>
                </a:solidFill>
                <a:effectLst>
                  <a:outerShdw sx="100000" sy="100000" kx="0" ky="0" algn="b" rotWithShape="0" blurRad="12700" dist="63500" dir="7800000">
                    <a:srgbClr val="000000"/>
                  </a:outerShdw>
                </a:effectLst>
                <a:latin typeface="Georgia"/>
                <a:ea typeface="Georgia"/>
                <a:cs typeface="Georgia"/>
                <a:sym typeface="Georgia"/>
              </a:defRPr>
            </a:pPr>
          </a:p>
          <a:p>
            <a:pPr defTabSz="457200">
              <a:defRPr b="1" sz="7200">
                <a:solidFill>
                  <a:srgbClr val="FFDB86"/>
                </a:solidFill>
                <a:effectLst>
                  <a:outerShdw sx="100000" sy="100000" kx="0" ky="0" algn="b" rotWithShape="0" blurRad="12700" dist="63500" dir="7800000">
                    <a:srgbClr val="000000"/>
                  </a:outerShdw>
                </a:effectLst>
                <a:latin typeface="Georgia"/>
                <a:ea typeface="Georgia"/>
                <a:cs typeface="Georgia"/>
                <a:sym typeface="Georgia"/>
              </a:defRPr>
            </a:pPr>
            <a:r>
              <a:t>“Egypt” in REVELATION 11 is like </a:t>
            </a:r>
          </a:p>
          <a:p>
            <a:pPr defTabSz="457200">
              <a:defRPr b="1" sz="7200">
                <a:solidFill>
                  <a:srgbClr val="FFDB86"/>
                </a:solidFill>
                <a:effectLst>
                  <a:outerShdw sx="100000" sy="100000" kx="0" ky="0" algn="b" rotWithShape="0" blurRad="12700" dist="63500" dir="7800000">
                    <a:srgbClr val="000000"/>
                  </a:outerShdw>
                </a:effectLst>
                <a:latin typeface="Georgia"/>
                <a:ea typeface="Georgia"/>
                <a:cs typeface="Georgia"/>
                <a:sym typeface="Georgia"/>
              </a:defRPr>
            </a:pPr>
            <a:r>
              <a:t>But Not The “Egypt” of  DANIEL 11.</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0" name="REASONS…"/>
          <p:cNvSpPr txBox="1"/>
          <p:nvPr/>
        </p:nvSpPr>
        <p:spPr>
          <a:xfrm>
            <a:off x="2750049" y="1670614"/>
            <a:ext cx="18859501" cy="4241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effectLst>
                  <a:outerShdw sx="100000" sy="100000" kx="0" ky="0" algn="b" rotWithShape="0" blurRad="12700" dist="63500" dir="8460000">
                    <a:srgbClr val="000000"/>
                  </a:outerShdw>
                </a:effectLst>
                <a:latin typeface="Georgia"/>
                <a:ea typeface="Georgia"/>
                <a:cs typeface="Georgia"/>
                <a:sym typeface="Georgia"/>
              </a:defRPr>
            </a:pPr>
            <a:r>
              <a:t>REASONS</a:t>
            </a:r>
          </a:p>
          <a:p>
            <a:pPr defTabSz="457200">
              <a:defRPr b="1" sz="7200">
                <a:solidFill>
                  <a:srgbClr val="FFDB86"/>
                </a:solidFill>
                <a:effectLst>
                  <a:outerShdw sx="100000" sy="100000" kx="0" ky="0" algn="b" rotWithShape="0" blurRad="12700" dist="63500" dir="8460000">
                    <a:srgbClr val="000000"/>
                  </a:outerShdw>
                </a:effectLst>
                <a:latin typeface="Georgia"/>
                <a:ea typeface="Georgia"/>
                <a:cs typeface="Georgia"/>
                <a:sym typeface="Georgia"/>
              </a:defRPr>
            </a:pPr>
            <a:r>
              <a:t>REVELATION 11 IS </a:t>
            </a:r>
            <a:r>
              <a:rPr u="sng"/>
              <a:t>LIKE</a:t>
            </a:r>
            <a:r>
              <a:t>, BUT NOT, THE “EGYPT” OF DANIEL 11 .</a:t>
            </a:r>
          </a:p>
        </p:txBody>
      </p:sp>
      <p:sp>
        <p:nvSpPr>
          <p:cNvPr id="931" name="BABYLON    Literal/Symbolic"/>
          <p:cNvSpPr txBox="1"/>
          <p:nvPr/>
        </p:nvSpPr>
        <p:spPr>
          <a:xfrm>
            <a:off x="5257650" y="6067359"/>
            <a:ext cx="13868699"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7200">
                <a:solidFill>
                  <a:srgbClr val="FFDB86"/>
                </a:solidFill>
                <a:effectLst>
                  <a:outerShdw sx="100000" sy="100000" kx="0" ky="0" algn="b" rotWithShape="0" blurRad="12700" dist="63500" dir="8220000">
                    <a:srgbClr val="000000"/>
                  </a:outerShdw>
                </a:effectLst>
                <a:latin typeface="Georgia"/>
                <a:ea typeface="Georgia"/>
                <a:cs typeface="Georgia"/>
                <a:sym typeface="Georgia"/>
              </a:defRPr>
            </a:lvl1pPr>
          </a:lstStyle>
          <a:p>
            <a:pPr/>
            <a:r>
              <a:t>BABYLON    Literal/Symbolic</a:t>
            </a:r>
          </a:p>
        </p:txBody>
      </p:sp>
      <p:sp>
        <p:nvSpPr>
          <p:cNvPr id="932" name="(Babylon = KON  Angel Rodriguez)"/>
          <p:cNvSpPr txBox="1"/>
          <p:nvPr/>
        </p:nvSpPr>
        <p:spPr>
          <a:xfrm>
            <a:off x="4362152" y="7879133"/>
            <a:ext cx="1642169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7200">
                <a:solidFill>
                  <a:srgbClr val="FFDB86"/>
                </a:solidFill>
                <a:effectLst>
                  <a:outerShdw sx="100000" sy="100000" kx="0" ky="0" algn="b" rotWithShape="0" blurRad="12700" dist="63500" dir="7920000">
                    <a:srgbClr val="000000"/>
                  </a:outerShdw>
                </a:effectLst>
                <a:latin typeface="Georgia"/>
                <a:ea typeface="Georgia"/>
                <a:cs typeface="Georgia"/>
                <a:sym typeface="Georgia"/>
              </a:defRPr>
            </a:lvl1pPr>
          </a:lstStyle>
          <a:p>
            <a:pPr/>
            <a:r>
              <a:t>(Babylon = KON  Angel Rodriguez)</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4" name="REASONS…"/>
          <p:cNvSpPr txBox="1"/>
          <p:nvPr/>
        </p:nvSpPr>
        <p:spPr>
          <a:xfrm>
            <a:off x="2762250" y="1315014"/>
            <a:ext cx="18859500" cy="4241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effectLst>
                  <a:outerShdw sx="100000" sy="100000" kx="0" ky="0" algn="b" rotWithShape="0" blurRad="12700" dist="63500" dir="7620000">
                    <a:srgbClr val="000000"/>
                  </a:outerShdw>
                </a:effectLst>
                <a:latin typeface="Georgia"/>
                <a:ea typeface="Georgia"/>
                <a:cs typeface="Georgia"/>
                <a:sym typeface="Georgia"/>
              </a:defRPr>
            </a:pPr>
            <a:r>
              <a:t>REASONS</a:t>
            </a:r>
          </a:p>
          <a:p>
            <a:pPr defTabSz="457200">
              <a:defRPr b="1" sz="7200">
                <a:solidFill>
                  <a:srgbClr val="FFDB86"/>
                </a:solidFill>
                <a:effectLst>
                  <a:outerShdw sx="100000" sy="100000" kx="0" ky="0" algn="b" rotWithShape="0" blurRad="12700" dist="63500" dir="7620000">
                    <a:srgbClr val="000000"/>
                  </a:outerShdw>
                </a:effectLst>
                <a:latin typeface="Georgia"/>
                <a:ea typeface="Georgia"/>
                <a:cs typeface="Georgia"/>
                <a:sym typeface="Georgia"/>
              </a:defRPr>
            </a:pPr>
            <a:r>
              <a:t>REVELATION 11 IS </a:t>
            </a:r>
            <a:r>
              <a:rPr u="sng"/>
              <a:t>LIKE</a:t>
            </a:r>
            <a:r>
              <a:t>, BUT NOT, THE “EGYPT” OF DANIEL 11 .</a:t>
            </a:r>
          </a:p>
        </p:txBody>
      </p:sp>
      <p:sp>
        <p:nvSpPr>
          <p:cNvPr id="935" name="BABYLON    Literal/Symbolic…"/>
          <p:cNvSpPr txBox="1"/>
          <p:nvPr/>
        </p:nvSpPr>
        <p:spPr>
          <a:xfrm>
            <a:off x="4838179" y="5542333"/>
            <a:ext cx="14707643" cy="322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1" sz="7200">
                <a:solidFill>
                  <a:srgbClr val="FFDB86"/>
                </a:solidFill>
                <a:effectLst>
                  <a:outerShdw sx="100000" sy="100000" kx="0" ky="0" algn="b" rotWithShape="0" blurRad="12700" dist="63500" dir="7920000">
                    <a:srgbClr val="000000"/>
                  </a:outerShdw>
                </a:effectLst>
                <a:latin typeface="Georgia"/>
                <a:ea typeface="Georgia"/>
                <a:cs typeface="Georgia"/>
                <a:sym typeface="Georgia"/>
              </a:defRPr>
            </a:pPr>
            <a:r>
              <a:t>BABYLON    Literal/Symbolic</a:t>
            </a:r>
          </a:p>
          <a:p>
            <a:pPr defTabSz="457200">
              <a:defRPr b="1" sz="7200">
                <a:solidFill>
                  <a:srgbClr val="FFDB86"/>
                </a:solidFill>
                <a:effectLst>
                  <a:outerShdw sx="100000" sy="100000" kx="0" ky="0" algn="b" rotWithShape="0" blurRad="12700" dist="63500" dir="7920000">
                    <a:srgbClr val="000000"/>
                  </a:outerShdw>
                </a:effectLst>
                <a:latin typeface="Georgia"/>
                <a:ea typeface="Georgia"/>
                <a:cs typeface="Georgia"/>
                <a:sym typeface="Georgia"/>
              </a:defRPr>
            </a:pPr>
          </a:p>
          <a:p>
            <a:pPr defTabSz="457200">
              <a:defRPr b="1" sz="7200">
                <a:solidFill>
                  <a:srgbClr val="FFDB86"/>
                </a:solidFill>
                <a:effectLst>
                  <a:outerShdw sx="100000" sy="100000" kx="0" ky="0" algn="b" rotWithShape="0" blurRad="12700" dist="63500" dir="7920000">
                    <a:srgbClr val="000000"/>
                  </a:outerShdw>
                </a:effectLst>
                <a:latin typeface="Georgia"/>
                <a:ea typeface="Georgia"/>
                <a:cs typeface="Georgia"/>
                <a:sym typeface="Georgia"/>
              </a:defRPr>
            </a:pPr>
            <a:r>
              <a:t>EGYPT    Literal/Symbolic-Like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7" name="Symbolic vs Literal…"/>
          <p:cNvSpPr txBox="1"/>
          <p:nvPr/>
        </p:nvSpPr>
        <p:spPr>
          <a:xfrm>
            <a:off x="2450287" y="1653207"/>
            <a:ext cx="19483426" cy="12534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914400">
              <a:buClr>
                <a:srgbClr val="FFDB86"/>
              </a:buClr>
              <a:buFont typeface="Georgia"/>
              <a:defRPr b="1" sz="7000">
                <a:solidFill>
                  <a:srgbClr val="FFFFFF"/>
                </a:solidFill>
                <a:effectLst>
                  <a:outerShdw sx="100000" sy="100000" kx="0" ky="0" algn="b" rotWithShape="0" blurRad="12700" dist="63500" dir="8340000">
                    <a:srgbClr val="000000"/>
                  </a:outerShdw>
                </a:effectLst>
                <a:uFill>
                  <a:solidFill>
                    <a:srgbClr val="FFDB86"/>
                  </a:solidFill>
                </a:uFill>
                <a:latin typeface="Georgia"/>
                <a:ea typeface="Georgia"/>
                <a:cs typeface="Georgia"/>
                <a:sym typeface="Georgia"/>
              </a:defRPr>
            </a:pPr>
            <a:r>
              <a:t>Symbolic vs Literal</a:t>
            </a:r>
          </a:p>
          <a:p>
            <a:pPr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p>
          <a:p>
            <a:pPr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r>
              <a:t>Rev. 11:8 “</a:t>
            </a:r>
            <a:r>
              <a:rPr>
                <a:solidFill>
                  <a:srgbClr val="FFFFFF"/>
                </a:solidFill>
              </a:rPr>
              <a:t>Spiritually</a:t>
            </a:r>
            <a:r>
              <a:t>”</a:t>
            </a:r>
          </a:p>
          <a:p>
            <a:pPr algn="l"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r>
              <a:t>“which </a:t>
            </a:r>
            <a:r>
              <a:rPr>
                <a:solidFill>
                  <a:srgbClr val="FEFAF1"/>
                </a:solidFill>
              </a:rPr>
              <a:t>spiritually</a:t>
            </a:r>
            <a:r>
              <a:t> is called </a:t>
            </a:r>
            <a:r>
              <a:rPr>
                <a:solidFill>
                  <a:srgbClr val="FEFEF7"/>
                </a:solidFill>
              </a:rPr>
              <a:t>Sodom</a:t>
            </a:r>
            <a:r>
              <a:t> and </a:t>
            </a:r>
            <a:r>
              <a:rPr>
                <a:solidFill>
                  <a:srgbClr val="FEFCFB"/>
                </a:solidFill>
              </a:rPr>
              <a:t>Egypt</a:t>
            </a:r>
            <a:r>
              <a:t>, </a:t>
            </a:r>
            <a:r>
              <a:rPr>
                <a:solidFill>
                  <a:srgbClr val="FFFEF7"/>
                </a:solidFill>
              </a:rPr>
              <a:t>where also our </a:t>
            </a:r>
            <a:r>
              <a:rPr sz="1000">
                <a:solidFill>
                  <a:srgbClr val="FFFEF7"/>
                </a:solidFill>
              </a:rPr>
              <a:t> </a:t>
            </a:r>
            <a:r>
              <a:rPr>
                <a:solidFill>
                  <a:srgbClr val="FFFEF7"/>
                </a:solidFill>
              </a:rPr>
              <a:t>Lord was crucified</a:t>
            </a:r>
            <a:r>
              <a:t>.”</a:t>
            </a:r>
          </a:p>
          <a:p>
            <a:pPr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r>
              <a:t>Daniel 11:40-43</a:t>
            </a:r>
          </a:p>
          <a:p>
            <a:pPr algn="l"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r>
              <a:t>KOS split 3 ways. Egypt+ overthrown, Libya &amp; Ethiopia follow, Edom &amp; Moab &amp; Ammon escape.</a:t>
            </a:r>
          </a:p>
          <a:p>
            <a:pPr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9" name="Time Context of Rev. 11…"/>
          <p:cNvSpPr txBox="1"/>
          <p:nvPr/>
        </p:nvSpPr>
        <p:spPr>
          <a:xfrm>
            <a:off x="2388691" y="1394589"/>
            <a:ext cx="19606618" cy="104521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914400">
              <a:buClr>
                <a:srgbClr val="FFDB86"/>
              </a:buClr>
              <a:buFont typeface="Georgia"/>
              <a:defRPr b="1" sz="7000">
                <a:solidFill>
                  <a:srgbClr val="FFFFFF"/>
                </a:solidFill>
                <a:effectLst>
                  <a:outerShdw sx="100000" sy="100000" kx="0" ky="0" algn="b" rotWithShape="0" blurRad="12700" dist="63500" dir="8340000">
                    <a:srgbClr val="000000"/>
                  </a:outerShdw>
                </a:effectLst>
                <a:uFill>
                  <a:solidFill>
                    <a:srgbClr val="FFDB86"/>
                  </a:solidFill>
                </a:uFill>
                <a:latin typeface="Georgia"/>
                <a:ea typeface="Georgia"/>
                <a:cs typeface="Georgia"/>
                <a:sym typeface="Georgia"/>
              </a:defRPr>
            </a:pPr>
            <a:r>
              <a:t>Time Context of Rev. 11</a:t>
            </a:r>
          </a:p>
          <a:p>
            <a:pPr algn="l"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p>
          <a:p>
            <a:pPr algn="l"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r>
              <a:t>11:3 “And I will give </a:t>
            </a:r>
            <a:r>
              <a:rPr i="1"/>
              <a:t>power</a:t>
            </a:r>
            <a:r>
              <a:t> to my two witnesses, and they will prophesy one thousand two hundred and sixty days, clothed in sackcloth.”          </a:t>
            </a:r>
            <a:r>
              <a:rPr>
                <a:solidFill>
                  <a:srgbClr val="FFFFFF"/>
                </a:solidFill>
              </a:rPr>
              <a:t>(Around 1798)</a:t>
            </a:r>
          </a:p>
          <a:p>
            <a:pPr algn="l"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p>
          <a:p>
            <a:pPr algn="l"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r>
              <a:t>11:14 “The second woe is past. Behold, the third woe is coming quickly.” </a:t>
            </a:r>
          </a:p>
          <a:p>
            <a:pPr algn="l" defTabSz="457200">
              <a:defRPr b="1" sz="7200">
                <a:solidFill>
                  <a:srgbClr val="FFDB86"/>
                </a:solidFill>
                <a:effectLst>
                  <a:outerShdw sx="100000" sy="100000" kx="0" ky="0" algn="b" rotWithShape="0" blurRad="12700" dist="63500" dir="8340000">
                    <a:srgbClr val="000000"/>
                  </a:outerShdw>
                </a:effectLst>
                <a:latin typeface="Georgia"/>
                <a:ea typeface="Georgia"/>
                <a:cs typeface="Georgia"/>
                <a:sym typeface="Georgia"/>
              </a:defRPr>
            </a:pPr>
            <a:r>
              <a:t>                                                       </a:t>
            </a:r>
            <a:r>
              <a:rPr>
                <a:solidFill>
                  <a:srgbClr val="FFFFFF"/>
                </a:solidFill>
              </a:rPr>
              <a:t>(Before 1840)</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1" name="Rev. 11:8 “Spiritually”…"/>
          <p:cNvSpPr txBox="1"/>
          <p:nvPr/>
        </p:nvSpPr>
        <p:spPr>
          <a:xfrm>
            <a:off x="2478524" y="1382614"/>
            <a:ext cx="19850101" cy="11455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Rev. 11:8 “</a:t>
            </a:r>
            <a:r>
              <a:rPr>
                <a:solidFill>
                  <a:srgbClr val="FFFFFF"/>
                </a:solidFill>
              </a:rPr>
              <a:t>Spiritually</a:t>
            </a:r>
            <a:r>
              <a:t>”</a:t>
            </a:r>
          </a:p>
          <a:p>
            <a:pPr algn="l" defTabSz="457200">
              <a:defRPr b="1" sz="7200">
                <a:solidFill>
                  <a:srgbClr val="FFDB86"/>
                </a:solidFill>
                <a:latin typeface="Georgia"/>
                <a:ea typeface="Georgia"/>
                <a:cs typeface="Georgia"/>
                <a:sym typeface="Georgia"/>
              </a:defRPr>
            </a:pPr>
            <a:r>
              <a:t>“And </a:t>
            </a:r>
            <a:r>
              <a:rPr>
                <a:solidFill>
                  <a:srgbClr val="FFFFFF"/>
                </a:solidFill>
              </a:rPr>
              <a:t>their [2 Witnesses = OT &amp; NT]</a:t>
            </a:r>
            <a:r>
              <a:t> dead bodies </a:t>
            </a:r>
            <a:r>
              <a:rPr i="1"/>
              <a:t>will lie</a:t>
            </a:r>
            <a:r>
              <a:t> in the street of the great city which </a:t>
            </a:r>
            <a:r>
              <a:rPr>
                <a:solidFill>
                  <a:srgbClr val="FEFAF1"/>
                </a:solidFill>
              </a:rPr>
              <a:t>spiritually</a:t>
            </a:r>
            <a:r>
              <a:t> is called </a:t>
            </a:r>
            <a:r>
              <a:rPr>
                <a:solidFill>
                  <a:srgbClr val="FEFEF7"/>
                </a:solidFill>
              </a:rPr>
              <a:t>Sodom</a:t>
            </a:r>
            <a:r>
              <a:t> and </a:t>
            </a:r>
            <a:r>
              <a:rPr>
                <a:solidFill>
                  <a:srgbClr val="FEFCFB"/>
                </a:solidFill>
              </a:rPr>
              <a:t>Egypt</a:t>
            </a:r>
            <a:r>
              <a:t>, </a:t>
            </a:r>
            <a:r>
              <a:rPr>
                <a:solidFill>
                  <a:srgbClr val="FFFEF7"/>
                </a:solidFill>
              </a:rPr>
              <a:t>where also our </a:t>
            </a:r>
            <a:r>
              <a:rPr sz="1000">
                <a:solidFill>
                  <a:srgbClr val="FFFEF7"/>
                </a:solidFill>
              </a:rPr>
              <a:t> </a:t>
            </a:r>
            <a:r>
              <a:rPr>
                <a:solidFill>
                  <a:srgbClr val="FFFEF7"/>
                </a:solidFill>
              </a:rPr>
              <a:t>Lord was crucified</a:t>
            </a:r>
            <a:r>
              <a:t>.”</a:t>
            </a:r>
          </a:p>
          <a:p>
            <a:pPr algn="l" defTabSz="457200">
              <a:defRPr b="1" sz="7200">
                <a:solidFill>
                  <a:srgbClr val="FFDB86"/>
                </a:solidFill>
                <a:latin typeface="Georgia"/>
                <a:ea typeface="Georgia"/>
                <a:cs typeface="Georgia"/>
                <a:sym typeface="Georgia"/>
              </a:defRPr>
            </a:pPr>
          </a:p>
          <a:p>
            <a:pPr defTabSz="914400">
              <a:buClr>
                <a:srgbClr val="FFDB86"/>
              </a:buClr>
              <a:buFont typeface="Georgia"/>
              <a:defRPr b="1" sz="7000">
                <a:solidFill>
                  <a:srgbClr val="FFFFFF"/>
                </a:solidFill>
                <a:uFill>
                  <a:solidFill>
                    <a:srgbClr val="FFDB86"/>
                  </a:solidFill>
                </a:uFill>
                <a:latin typeface="Georgia"/>
                <a:ea typeface="Georgia"/>
                <a:cs typeface="Georgia"/>
                <a:sym typeface="Georgia"/>
              </a:defRPr>
            </a:pPr>
            <a:r>
              <a:t>French Revolution 1789 - 1799</a:t>
            </a:r>
          </a:p>
          <a:p>
            <a:pPr defTabSz="914400">
              <a:buClr>
                <a:srgbClr val="FFDB86"/>
              </a:buClr>
              <a:buFont typeface="Georgia"/>
              <a:defRPr b="1" sz="7000">
                <a:solidFill>
                  <a:srgbClr val="FFFFFF"/>
                </a:solidFill>
                <a:uFill>
                  <a:solidFill>
                    <a:srgbClr val="FFDB86"/>
                  </a:solidFill>
                </a:uFill>
                <a:latin typeface="Georgia"/>
                <a:ea typeface="Georgia"/>
                <a:cs typeface="Georgia"/>
                <a:sym typeface="Georgia"/>
              </a:defRPr>
            </a:pPr>
            <a:r>
              <a:t>Fits = Around 1798 but before 1840</a:t>
            </a: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3" name="Dead  3 1/2 Days/Years…"/>
          <p:cNvSpPr txBox="1"/>
          <p:nvPr/>
        </p:nvSpPr>
        <p:spPr>
          <a:xfrm>
            <a:off x="2463184" y="1405687"/>
            <a:ext cx="20092357" cy="1010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914400">
              <a:buClr>
                <a:srgbClr val="FFDB86"/>
              </a:buClr>
              <a:buFont typeface="Georgia"/>
              <a:defRPr b="1" sz="7000">
                <a:solidFill>
                  <a:srgbClr val="FFFFFF"/>
                </a:solidFill>
                <a:uFill>
                  <a:solidFill>
                    <a:srgbClr val="FFDB86"/>
                  </a:solidFill>
                </a:uFill>
                <a:latin typeface="Georgia"/>
                <a:ea typeface="Georgia"/>
                <a:cs typeface="Georgia"/>
                <a:sym typeface="Georgia"/>
              </a:defRPr>
            </a:pPr>
            <a:r>
              <a:t>Dead  3 1/2 Days/Years</a:t>
            </a:r>
          </a:p>
          <a:p>
            <a:pPr algn="l" defTabSz="914400">
              <a:buClr>
                <a:srgbClr val="FFDB86"/>
              </a:buClr>
              <a:buFont typeface="Georgia"/>
              <a:defRPr b="1" sz="7000">
                <a:solidFill>
                  <a:srgbClr val="FFDB86"/>
                </a:solidFill>
                <a:uFill>
                  <a:solidFill>
                    <a:srgbClr val="FFDB86"/>
                  </a:solidFill>
                </a:uFill>
                <a:latin typeface="Georgia"/>
                <a:ea typeface="Georgia"/>
                <a:cs typeface="Georgia"/>
                <a:sym typeface="Georgia"/>
              </a:defRPr>
            </a:pPr>
            <a:r>
              <a:t>“their dead bodies will lie in the street of the great city which spiritually… will see their dead bodies </a:t>
            </a:r>
            <a:r>
              <a:rPr>
                <a:solidFill>
                  <a:srgbClr val="FFFFFF"/>
                </a:solidFill>
              </a:rPr>
              <a:t>three-and-a-half days</a:t>
            </a:r>
            <a:r>
              <a:t>, and not allow their dead bodies to be put into graves… And those who dwell on the earth will rejoice over them,…”</a:t>
            </a:r>
          </a:p>
          <a:p>
            <a:pPr algn="l" defTabSz="914400">
              <a:buClr>
                <a:srgbClr val="FFDB86"/>
              </a:buClr>
              <a:buFont typeface="Georgia"/>
              <a:defRPr b="1" sz="7000">
                <a:solidFill>
                  <a:srgbClr val="FFDB86"/>
                </a:solidFill>
                <a:uFill>
                  <a:solidFill>
                    <a:srgbClr val="FFDB86"/>
                  </a:solidFill>
                </a:uFill>
                <a:latin typeface="Georgia"/>
                <a:ea typeface="Georgia"/>
                <a:cs typeface="Georgia"/>
                <a:sym typeface="Georgia"/>
              </a:defRPr>
            </a:pPr>
          </a:p>
          <a:p>
            <a:pPr defTabSz="914400">
              <a:buClr>
                <a:srgbClr val="FFDB86"/>
              </a:buClr>
              <a:buFont typeface="Georgia"/>
              <a:defRPr b="1" sz="7000">
                <a:solidFill>
                  <a:srgbClr val="FFFFFF"/>
                </a:solidFill>
                <a:uFill>
                  <a:solidFill>
                    <a:srgbClr val="FFDB86"/>
                  </a:solidFill>
                </a:uFill>
                <a:latin typeface="Georgia"/>
                <a:ea typeface="Georgia"/>
                <a:cs typeface="Georgia"/>
                <a:sym typeface="Georgia"/>
              </a:defRPr>
            </a:pPr>
            <a:r>
              <a:t>Religion and Bible Prohibited</a:t>
            </a:r>
          </a:p>
          <a:p>
            <a:pPr defTabSz="914400">
              <a:buClr>
                <a:srgbClr val="FFDB86"/>
              </a:buClr>
              <a:buFont typeface="Georgia"/>
              <a:defRPr b="1" sz="7000">
                <a:solidFill>
                  <a:srgbClr val="FFFFFF"/>
                </a:solidFill>
                <a:uFill>
                  <a:solidFill>
                    <a:srgbClr val="FFDB86"/>
                  </a:solidFill>
                </a:uFill>
                <a:latin typeface="Georgia"/>
                <a:ea typeface="Georgia"/>
                <a:cs typeface="Georgia"/>
                <a:sym typeface="Georgia"/>
              </a:defRPr>
            </a:pPr>
            <a:r>
              <a:t>November 24, 1793  to  June 17, 1797</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5" name="French Revolution/Left and Islam…"/>
          <p:cNvSpPr txBox="1"/>
          <p:nvPr/>
        </p:nvSpPr>
        <p:spPr>
          <a:xfrm>
            <a:off x="2463184" y="1457747"/>
            <a:ext cx="20092357" cy="8102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914400">
              <a:buClr>
                <a:srgbClr val="FFDB86"/>
              </a:buClr>
              <a:buFont typeface="Georgia"/>
              <a:defRPr b="1" sz="7000">
                <a:solidFill>
                  <a:srgbClr val="FFFFFF"/>
                </a:solidFill>
                <a:effectLst>
                  <a:outerShdw sx="100000" sy="100000" kx="0" ky="0" algn="b" rotWithShape="0" blurRad="12700" dist="63500" dir="8280000">
                    <a:srgbClr val="000000"/>
                  </a:outerShdw>
                </a:effectLst>
                <a:uFill>
                  <a:solidFill>
                    <a:srgbClr val="FFDB86"/>
                  </a:solidFill>
                </a:uFill>
                <a:latin typeface="Georgia"/>
                <a:ea typeface="Georgia"/>
                <a:cs typeface="Georgia"/>
                <a:sym typeface="Georgia"/>
              </a:defRPr>
            </a:pPr>
            <a:r>
              <a:t>French Revolution/Left and Islam</a:t>
            </a:r>
          </a:p>
          <a:p>
            <a:pPr defTabSz="914400">
              <a:buClr>
                <a:srgbClr val="FFDB86"/>
              </a:buClr>
              <a:buFont typeface="Georgia"/>
              <a:defRPr b="1" sz="7000">
                <a:solidFill>
                  <a:srgbClr val="FFFFFF"/>
                </a:solidFill>
                <a:effectLst>
                  <a:outerShdw sx="100000" sy="100000" kx="0" ky="0" algn="b" rotWithShape="0" blurRad="12700" dist="63500" dir="8280000">
                    <a:srgbClr val="000000"/>
                  </a:outerShdw>
                </a:effectLst>
                <a:uFill>
                  <a:solidFill>
                    <a:srgbClr val="FFDB86"/>
                  </a:solidFill>
                </a:uFill>
                <a:latin typeface="Georgia"/>
                <a:ea typeface="Georgia"/>
                <a:cs typeface="Georgia"/>
                <a:sym typeface="Georgia"/>
              </a:defRPr>
            </a:pPr>
          </a:p>
          <a:p>
            <a:pPr algn="l" defTabSz="914400">
              <a:buClr>
                <a:srgbClr val="FFDB86"/>
              </a:buClr>
              <a:buFont typeface="Georgia"/>
              <a:defRPr b="1" sz="7000">
                <a:solidFill>
                  <a:srgbClr val="FFDB86"/>
                </a:solidFill>
                <a:effectLst>
                  <a:outerShdw sx="100000" sy="100000" kx="0" ky="0" algn="b" rotWithShape="0" blurRad="12700" dist="63500" dir="8280000">
                    <a:srgbClr val="000000"/>
                  </a:outerShdw>
                </a:effectLst>
                <a:uFill>
                  <a:solidFill>
                    <a:srgbClr val="FFDB86"/>
                  </a:solidFill>
                </a:uFill>
                <a:latin typeface="Georgia"/>
                <a:ea typeface="Georgia"/>
                <a:cs typeface="Georgia"/>
                <a:sym typeface="Georgia"/>
              </a:defRPr>
            </a:pPr>
            <a:r>
              <a:t>Dan. 11:40-45 Egypt, Libya, Ethiopia, and Jordan  =  Islamic Context</a:t>
            </a:r>
          </a:p>
          <a:p>
            <a:pPr algn="l" defTabSz="914400">
              <a:buClr>
                <a:srgbClr val="FFDB86"/>
              </a:buClr>
              <a:buFont typeface="Georgia"/>
              <a:defRPr b="1" sz="7000">
                <a:solidFill>
                  <a:srgbClr val="FFDB86"/>
                </a:solidFill>
                <a:effectLst>
                  <a:outerShdw sx="100000" sy="100000" kx="0" ky="0" algn="b" rotWithShape="0" blurRad="12700" dist="63500" dir="8280000">
                    <a:srgbClr val="000000"/>
                  </a:outerShdw>
                </a:effectLst>
                <a:uFill>
                  <a:solidFill>
                    <a:srgbClr val="FFDB86"/>
                  </a:solidFill>
                </a:uFill>
                <a:latin typeface="Georgia"/>
                <a:ea typeface="Georgia"/>
                <a:cs typeface="Georgia"/>
                <a:sym typeface="Georgia"/>
              </a:defRPr>
            </a:pPr>
          </a:p>
          <a:p>
            <a:pPr algn="l" defTabSz="914400">
              <a:buClr>
                <a:srgbClr val="FFDB86"/>
              </a:buClr>
              <a:buFont typeface="Georgia"/>
              <a:defRPr b="1" sz="7000">
                <a:solidFill>
                  <a:srgbClr val="FFDB86"/>
                </a:solidFill>
                <a:effectLst>
                  <a:outerShdw sx="100000" sy="100000" kx="0" ky="0" algn="b" rotWithShape="0" blurRad="12700" dist="63500" dir="8280000">
                    <a:srgbClr val="000000"/>
                  </a:outerShdw>
                </a:effectLst>
                <a:uFill>
                  <a:solidFill>
                    <a:srgbClr val="FFDB86"/>
                  </a:solidFill>
                </a:uFill>
                <a:latin typeface="Georgia"/>
                <a:ea typeface="Georgia"/>
                <a:cs typeface="Georgia"/>
                <a:sym typeface="Georgia"/>
              </a:defRPr>
            </a:pPr>
            <a:r>
              <a:t>Rev. 11:8  “Spiritually called… Egypt…”</a:t>
            </a:r>
          </a:p>
          <a:p>
            <a:pPr algn="l" defTabSz="914400">
              <a:buClr>
                <a:srgbClr val="FFDB86"/>
              </a:buClr>
              <a:buFont typeface="Georgia"/>
              <a:defRPr b="1" sz="7000">
                <a:solidFill>
                  <a:srgbClr val="FFDB86"/>
                </a:solidFill>
                <a:effectLst>
                  <a:outerShdw sx="100000" sy="100000" kx="0" ky="0" algn="b" rotWithShape="0" blurRad="12700" dist="63500" dir="8280000">
                    <a:srgbClr val="000000"/>
                  </a:outerShdw>
                </a:effectLst>
                <a:uFill>
                  <a:solidFill>
                    <a:srgbClr val="FFDB86"/>
                  </a:solidFill>
                </a:uFill>
                <a:latin typeface="Georgia"/>
                <a:ea typeface="Georgia"/>
                <a:cs typeface="Georgia"/>
                <a:sym typeface="Georgia"/>
              </a:defRPr>
            </a:pPr>
          </a:p>
          <a:p>
            <a:pPr defTabSz="914400">
              <a:buClr>
                <a:srgbClr val="FFDB86"/>
              </a:buClr>
              <a:buFont typeface="Georgia"/>
              <a:defRPr b="1" sz="7000">
                <a:solidFill>
                  <a:srgbClr val="FFFFFF"/>
                </a:solidFill>
                <a:effectLst>
                  <a:outerShdw sx="100000" sy="100000" kx="0" ky="0" algn="b" rotWithShape="0" blurRad="12700" dist="63500" dir="8280000">
                    <a:srgbClr val="000000"/>
                  </a:outerShdw>
                </a:effectLst>
                <a:uFill>
                  <a:solidFill>
                    <a:srgbClr val="FFDB86"/>
                  </a:solidFill>
                </a:uFill>
                <a:latin typeface="Georgia"/>
                <a:ea typeface="Georgia"/>
                <a:cs typeface="Georgia"/>
                <a:sym typeface="Georgia"/>
              </a:defRPr>
            </a:pPr>
            <a:r>
              <a:t>Appears to be linked</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7" name="French Revolution/Left and Islam…"/>
          <p:cNvSpPr txBox="1"/>
          <p:nvPr/>
        </p:nvSpPr>
        <p:spPr>
          <a:xfrm>
            <a:off x="2145821" y="1790774"/>
            <a:ext cx="20092358" cy="8102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914400">
              <a:buClr>
                <a:srgbClr val="FFDB86"/>
              </a:buClr>
              <a:buFont typeface="Georgia"/>
              <a:defRPr b="1" sz="7000">
                <a:solidFill>
                  <a:srgbClr val="FFFFFF"/>
                </a:solidFill>
                <a:effectLst>
                  <a:outerShdw sx="100000" sy="100000" kx="0" ky="0" algn="b" rotWithShape="0" blurRad="12700" dist="63500" dir="7800000">
                    <a:srgbClr val="000000"/>
                  </a:outerShdw>
                </a:effectLst>
                <a:uFill>
                  <a:solidFill>
                    <a:srgbClr val="FFDB86"/>
                  </a:solidFill>
                </a:uFill>
                <a:latin typeface="Georgia"/>
                <a:ea typeface="Georgia"/>
                <a:cs typeface="Georgia"/>
                <a:sym typeface="Georgia"/>
              </a:defRPr>
            </a:pPr>
            <a:r>
              <a:t>French Revolution/Left and Islam</a:t>
            </a:r>
          </a:p>
          <a:p>
            <a:pPr algn="l" defTabSz="914400">
              <a:buClr>
                <a:srgbClr val="FFDB86"/>
              </a:buClr>
              <a:buFont typeface="Georgia"/>
              <a:defRPr b="1" sz="7000">
                <a:solidFill>
                  <a:srgbClr val="FFDB86"/>
                </a:solidFill>
                <a:effectLst>
                  <a:outerShdw sx="100000" sy="100000" kx="0" ky="0" algn="b" rotWithShape="0" blurRad="12700" dist="63500" dir="7800000">
                    <a:srgbClr val="000000"/>
                  </a:outerShdw>
                </a:effectLst>
                <a:uFill>
                  <a:solidFill>
                    <a:srgbClr val="FFDB86"/>
                  </a:solidFill>
                </a:uFill>
                <a:latin typeface="Georgia"/>
                <a:ea typeface="Georgia"/>
                <a:cs typeface="Georgia"/>
                <a:sym typeface="Georgia"/>
              </a:defRPr>
            </a:pPr>
          </a:p>
          <a:p>
            <a:pPr algn="l" defTabSz="914400">
              <a:buClr>
                <a:srgbClr val="FFDB86"/>
              </a:buClr>
              <a:buFont typeface="Georgia"/>
              <a:defRPr b="1" sz="7000">
                <a:solidFill>
                  <a:srgbClr val="FFDB86"/>
                </a:solidFill>
                <a:effectLst>
                  <a:outerShdw sx="100000" sy="100000" kx="0" ky="0" algn="b" rotWithShape="0" blurRad="12700" dist="63500" dir="7800000">
                    <a:srgbClr val="000000"/>
                  </a:outerShdw>
                </a:effectLst>
                <a:uFill>
                  <a:solidFill>
                    <a:srgbClr val="FFDB86"/>
                  </a:solidFill>
                </a:uFill>
                <a:latin typeface="Georgia"/>
                <a:ea typeface="Georgia"/>
                <a:cs typeface="Georgia"/>
                <a:sym typeface="Georgia"/>
              </a:defRPr>
            </a:pPr>
            <a:r>
              <a:t>11:14 “The second woe is past. Behold, the third woe is coming quickly.”</a:t>
            </a:r>
          </a:p>
          <a:p>
            <a:pPr algn="l" defTabSz="914400">
              <a:buClr>
                <a:srgbClr val="FFDB86"/>
              </a:buClr>
              <a:buFont typeface="Georgia"/>
              <a:defRPr b="1" sz="7000">
                <a:solidFill>
                  <a:srgbClr val="FFDB86"/>
                </a:solidFill>
                <a:effectLst>
                  <a:outerShdw sx="100000" sy="100000" kx="0" ky="0" algn="b" rotWithShape="0" blurRad="12700" dist="63500" dir="7800000">
                    <a:srgbClr val="000000"/>
                  </a:outerShdw>
                </a:effectLst>
                <a:uFill>
                  <a:solidFill>
                    <a:srgbClr val="FFDB86"/>
                  </a:solidFill>
                </a:uFill>
                <a:latin typeface="Georgia"/>
                <a:ea typeface="Georgia"/>
                <a:cs typeface="Georgia"/>
                <a:sym typeface="Georgia"/>
              </a:defRPr>
            </a:pPr>
          </a:p>
          <a:p>
            <a:pPr defTabSz="914400">
              <a:buClr>
                <a:srgbClr val="FFDB86"/>
              </a:buClr>
              <a:buFont typeface="Georgia"/>
              <a:defRPr b="1" sz="7000">
                <a:solidFill>
                  <a:srgbClr val="FFFFFF"/>
                </a:solidFill>
                <a:effectLst>
                  <a:outerShdw sx="100000" sy="100000" kx="0" ky="0" algn="b" rotWithShape="0" blurRad="12700" dist="63500" dir="7800000">
                    <a:srgbClr val="000000"/>
                  </a:outerShdw>
                </a:effectLst>
                <a:uFill>
                  <a:solidFill>
                    <a:srgbClr val="FFDB86"/>
                  </a:solidFill>
                </a:uFill>
                <a:latin typeface="Georgia"/>
                <a:ea typeface="Georgia"/>
                <a:cs typeface="Georgia"/>
                <a:sym typeface="Georgia"/>
              </a:defRPr>
            </a:pPr>
            <a:r>
              <a:t>Appears to be linked</a:t>
            </a:r>
          </a:p>
          <a:p>
            <a:pPr defTabSz="914400">
              <a:buClr>
                <a:srgbClr val="FFDB86"/>
              </a:buClr>
              <a:buFont typeface="Georgia"/>
              <a:defRPr b="1" sz="7000">
                <a:solidFill>
                  <a:srgbClr val="FFFFFF"/>
                </a:solidFill>
                <a:effectLst>
                  <a:outerShdw sx="100000" sy="100000" kx="0" ky="0" algn="b" rotWithShape="0" blurRad="12700" dist="63500" dir="7800000">
                    <a:srgbClr val="000000"/>
                  </a:outerShdw>
                </a:effectLst>
                <a:uFill>
                  <a:solidFill>
                    <a:srgbClr val="FFDB86"/>
                  </a:solidFill>
                </a:uFill>
                <a:latin typeface="Georgia"/>
                <a:ea typeface="Georgia"/>
                <a:cs typeface="Georgia"/>
                <a:sym typeface="Georgia"/>
              </a:defRPr>
            </a:pPr>
          </a:p>
          <a:p>
            <a:pPr defTabSz="914400">
              <a:buClr>
                <a:srgbClr val="FFDB86"/>
              </a:buClr>
              <a:buFont typeface="Georgia"/>
              <a:defRPr b="1" sz="7000">
                <a:solidFill>
                  <a:srgbClr val="FFFFFF"/>
                </a:solidFill>
                <a:effectLst>
                  <a:outerShdw sx="100000" sy="100000" kx="0" ky="0" algn="b" rotWithShape="0" blurRad="12700" dist="63500" dir="7800000">
                    <a:srgbClr val="000000"/>
                  </a:outerShdw>
                </a:effectLst>
                <a:uFill>
                  <a:solidFill>
                    <a:srgbClr val="FFDB86"/>
                  </a:solidFill>
                </a:uFill>
                <a:latin typeface="Georgia"/>
                <a:ea typeface="Georgia"/>
                <a:cs typeface="Georgia"/>
                <a:sym typeface="Georgia"/>
              </a:defRPr>
            </a:pPr>
            <a:r>
              <a:t>120+ Commentaries Islam in “Woes”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2" name="Little Horn of Daniel 7…"/>
          <p:cNvSpPr txBox="1"/>
          <p:nvPr/>
        </p:nvSpPr>
        <p:spPr>
          <a:xfrm>
            <a:off x="6750200" y="1983597"/>
            <a:ext cx="10516684" cy="4013201"/>
          </a:xfrm>
          <a:prstGeom prst="rect">
            <a:avLst/>
          </a:prstGeom>
          <a:ln w="12700">
            <a:miter lim="400000"/>
          </a:ln>
          <a:effectLst>
            <a:outerShdw sx="100000" sy="100000" kx="0" ky="0" algn="b" rotWithShape="0" blurRad="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Little Horn of Daniel 7 </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Common Agreement</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Papacy</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949" name="image.png" descr="image.png"/>
          <p:cNvPicPr>
            <a:picLocks noChangeAspect="0"/>
          </p:cNvPicPr>
          <p:nvPr/>
        </p:nvPicPr>
        <p:blipFill>
          <a:blip r:embed="rId3">
            <a:extLst/>
          </a:blip>
          <a:stretch>
            <a:fillRect/>
          </a:stretch>
        </p:blipFill>
        <p:spPr>
          <a:xfrm>
            <a:off x="1836490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950" name="image.png" descr="image.png"/>
          <p:cNvPicPr>
            <a:picLocks noChangeAspect="0"/>
          </p:cNvPicPr>
          <p:nvPr/>
        </p:nvPicPr>
        <p:blipFill>
          <a:blip r:embed="rId4">
            <a:extLst/>
          </a:blip>
          <a:stretch>
            <a:fillRect/>
          </a:stretch>
        </p:blipFill>
        <p:spPr>
          <a:xfrm>
            <a:off x="17729113" y="3290563"/>
            <a:ext cx="95968" cy="8061372"/>
          </a:xfrm>
          <a:prstGeom prst="rect">
            <a:avLst/>
          </a:prstGeom>
          <a:ln w="12700">
            <a:miter lim="400000"/>
          </a:ln>
          <a:effectLst>
            <a:outerShdw sx="100000" sy="100000" kx="0" ky="0" algn="b" rotWithShape="0" blurRad="88900" dist="0" dir="0">
              <a:srgbClr val="7D360E">
                <a:alpha val="85000"/>
              </a:srgbClr>
            </a:outerShdw>
          </a:effectLst>
        </p:spPr>
      </p:pic>
      <p:sp>
        <p:nvSpPr>
          <p:cNvPr id="951" name="NOW"/>
          <p:cNvSpPr txBox="1"/>
          <p:nvPr/>
        </p:nvSpPr>
        <p:spPr>
          <a:xfrm rot="16199998">
            <a:off x="16343290" y="10201814"/>
            <a:ext cx="2843074" cy="551816"/>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lvl1pPr algn="r" defTabSz="914400">
              <a:buClr>
                <a:srgbClr val="FFE9C4"/>
              </a:buClr>
              <a:buFont typeface="Gill Sans"/>
              <a:defRPr b="1" sz="4000">
                <a:solidFill>
                  <a:srgbClr val="FFE9C4"/>
                </a:solidFill>
                <a:uFill>
                  <a:solidFill>
                    <a:srgbClr val="FFE9C4"/>
                  </a:solidFill>
                </a:uFill>
              </a:defRPr>
            </a:lvl1pPr>
          </a:lstStyle>
          <a:p>
            <a:pPr/>
            <a:r>
              <a:t>NOW</a:t>
            </a:r>
          </a:p>
        </p:txBody>
      </p:sp>
      <p:pic>
        <p:nvPicPr>
          <p:cNvPr id="952" name="image.png" descr="image.png"/>
          <p:cNvPicPr>
            <a:picLocks noChangeAspect="0"/>
          </p:cNvPicPr>
          <p:nvPr/>
        </p:nvPicPr>
        <p:blipFill>
          <a:blip r:embed="rId4">
            <a:extLst/>
          </a:blip>
          <a:stretch>
            <a:fillRect/>
          </a:stretch>
        </p:blipFill>
        <p:spPr>
          <a:xfrm>
            <a:off x="15713789"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953" name="image.png" descr="image.png"/>
          <p:cNvPicPr>
            <a:picLocks noChangeAspect="0"/>
          </p:cNvPicPr>
          <p:nvPr/>
        </p:nvPicPr>
        <p:blipFill>
          <a:blip r:embed="rId5">
            <a:extLst/>
          </a:blip>
          <a:stretch>
            <a:fillRect/>
          </a:stretch>
        </p:blipFill>
        <p:spPr>
          <a:xfrm>
            <a:off x="810834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954" name="image.png" descr="image.png"/>
          <p:cNvPicPr>
            <a:picLocks noChangeAspect="0"/>
          </p:cNvPicPr>
          <p:nvPr/>
        </p:nvPicPr>
        <p:blipFill>
          <a:blip r:embed="rId6">
            <a:extLst/>
          </a:blip>
          <a:stretch>
            <a:fillRect/>
          </a:stretch>
        </p:blipFill>
        <p:spPr>
          <a:xfrm>
            <a:off x="13518526" y="3278566"/>
            <a:ext cx="95969" cy="8577206"/>
          </a:xfrm>
          <a:prstGeom prst="rect">
            <a:avLst/>
          </a:prstGeom>
          <a:ln w="12700">
            <a:miter lim="400000"/>
          </a:ln>
          <a:effectLst>
            <a:outerShdw sx="100000" sy="100000" kx="0" ky="0" algn="b" rotWithShape="0" blurRad="88900" dist="0" dir="0">
              <a:srgbClr val="7D360E">
                <a:alpha val="85000"/>
              </a:srgbClr>
            </a:outerShdw>
          </a:effectLst>
        </p:spPr>
      </p:pic>
      <p:pic>
        <p:nvPicPr>
          <p:cNvPr id="955" name="image.png" descr="image.png"/>
          <p:cNvPicPr>
            <a:picLocks noChangeAspect="0"/>
          </p:cNvPicPr>
          <p:nvPr/>
        </p:nvPicPr>
        <p:blipFill>
          <a:blip r:embed="rId7">
            <a:extLst/>
          </a:blip>
          <a:stretch>
            <a:fillRect/>
          </a:stretch>
        </p:blipFill>
        <p:spPr>
          <a:xfrm>
            <a:off x="14454212"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956" name="1929 A.D."/>
          <p:cNvSpPr txBox="1"/>
          <p:nvPr/>
        </p:nvSpPr>
        <p:spPr>
          <a:xfrm rot="16199998">
            <a:off x="12930711"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1929</a:t>
            </a:r>
            <a:r>
              <a:rPr sz="3200">
                <a:solidFill>
                  <a:srgbClr val="FFE9C4"/>
                </a:solidFill>
                <a:uFill>
                  <a:solidFill>
                    <a:srgbClr val="FFE9C4"/>
                  </a:solidFill>
                </a:uFill>
                <a:latin typeface="+mn-lt"/>
                <a:ea typeface="+mn-ea"/>
                <a:cs typeface="+mn-cs"/>
                <a:sym typeface="Gill Sans"/>
              </a:rPr>
              <a:t> A.D.</a:t>
            </a:r>
          </a:p>
        </p:txBody>
      </p:sp>
      <p:pic>
        <p:nvPicPr>
          <p:cNvPr id="957" name="image.png" descr="image.png"/>
          <p:cNvPicPr>
            <a:picLocks noChangeAspect="0"/>
          </p:cNvPicPr>
          <p:nvPr/>
        </p:nvPicPr>
        <p:blipFill>
          <a:blip r:embed="rId8">
            <a:extLst/>
          </a:blip>
          <a:stretch>
            <a:fillRect/>
          </a:stretch>
        </p:blipFill>
        <p:spPr>
          <a:xfrm>
            <a:off x="11287273" y="2918684"/>
            <a:ext cx="95969" cy="8433251"/>
          </a:xfrm>
          <a:prstGeom prst="rect">
            <a:avLst/>
          </a:prstGeom>
          <a:ln w="12700">
            <a:miter lim="400000"/>
          </a:ln>
          <a:effectLst>
            <a:outerShdw sx="100000" sy="100000" kx="0" ky="0" algn="b" rotWithShape="0" blurRad="88900" dist="0" dir="0">
              <a:srgbClr val="7D360E">
                <a:alpha val="85000"/>
              </a:srgbClr>
            </a:outerShdw>
          </a:effectLst>
        </p:spPr>
      </p:pic>
      <p:pic>
        <p:nvPicPr>
          <p:cNvPr id="958" name="image.png" descr="image.png"/>
          <p:cNvPicPr>
            <a:picLocks noChangeAspect="0"/>
          </p:cNvPicPr>
          <p:nvPr/>
        </p:nvPicPr>
        <p:blipFill>
          <a:blip r:embed="rId9">
            <a:extLst/>
          </a:blip>
          <a:stretch>
            <a:fillRect/>
          </a:stretch>
        </p:blipFill>
        <p:spPr>
          <a:xfrm>
            <a:off x="12630825"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959" name="image.png" descr="image.png"/>
          <p:cNvPicPr>
            <a:picLocks noChangeAspect="0"/>
          </p:cNvPicPr>
          <p:nvPr/>
        </p:nvPicPr>
        <p:blipFill>
          <a:blip r:embed="rId10">
            <a:extLst/>
          </a:blip>
          <a:stretch>
            <a:fillRect/>
          </a:stretch>
        </p:blipFill>
        <p:spPr>
          <a:xfrm>
            <a:off x="939191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960" name="image.png" descr="image.png"/>
          <p:cNvPicPr>
            <a:picLocks noChangeAspect="0"/>
          </p:cNvPicPr>
          <p:nvPr/>
        </p:nvPicPr>
        <p:blipFill>
          <a:blip r:embed="rId5">
            <a:extLst/>
          </a:blip>
          <a:stretch>
            <a:fillRect/>
          </a:stretch>
        </p:blipFill>
        <p:spPr>
          <a:xfrm>
            <a:off x="7124672"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961" name="image.png" descr="image.png"/>
          <p:cNvPicPr>
            <a:picLocks noChangeAspect="0"/>
          </p:cNvPicPr>
          <p:nvPr/>
        </p:nvPicPr>
        <p:blipFill>
          <a:blip r:embed="rId11">
            <a:extLst/>
          </a:blip>
          <a:stretch>
            <a:fillRect/>
          </a:stretch>
        </p:blipFill>
        <p:spPr>
          <a:xfrm>
            <a:off x="4941404"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962" name="image.png" descr="image.png"/>
          <p:cNvPicPr>
            <a:picLocks noChangeAspect="0"/>
          </p:cNvPicPr>
          <p:nvPr/>
        </p:nvPicPr>
        <p:blipFill>
          <a:blip r:embed="rId12">
            <a:extLst/>
          </a:blip>
          <a:stretch>
            <a:fillRect/>
          </a:stretch>
        </p:blipFill>
        <p:spPr>
          <a:xfrm>
            <a:off x="4197653" y="2918684"/>
            <a:ext cx="95969" cy="8433251"/>
          </a:xfrm>
          <a:prstGeom prst="rect">
            <a:avLst/>
          </a:prstGeom>
          <a:ln w="12700">
            <a:miter lim="400000"/>
          </a:ln>
          <a:effectLst>
            <a:outerShdw sx="100000" sy="100000" kx="0" ky="0" algn="b" rotWithShape="0" blurRad="88900" dist="0" dir="0">
              <a:srgbClr val="7D360E">
                <a:alpha val="85000"/>
              </a:srgbClr>
            </a:outerShdw>
          </a:effectLst>
        </p:spPr>
      </p:pic>
      <p:sp>
        <p:nvSpPr>
          <p:cNvPr id="963" name="538 A.D."/>
          <p:cNvSpPr txBox="1"/>
          <p:nvPr/>
        </p:nvSpPr>
        <p:spPr>
          <a:xfrm rot="16199998">
            <a:off x="2698144"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538</a:t>
            </a:r>
            <a:r>
              <a:rPr sz="3200">
                <a:solidFill>
                  <a:srgbClr val="FFE9C4"/>
                </a:solidFill>
                <a:uFill>
                  <a:solidFill>
                    <a:srgbClr val="FFE9C4"/>
                  </a:solidFill>
                </a:uFill>
                <a:latin typeface="+mn-lt"/>
                <a:ea typeface="+mn-ea"/>
                <a:cs typeface="+mn-cs"/>
                <a:sym typeface="Gill Sans"/>
              </a:rPr>
              <a:t> A.D.</a:t>
            </a:r>
          </a:p>
        </p:txBody>
      </p:sp>
      <p:sp>
        <p:nvSpPr>
          <p:cNvPr id="964" name="Daniel 11:25 - 45"/>
          <p:cNvSpPr txBox="1"/>
          <p:nvPr/>
        </p:nvSpPr>
        <p:spPr>
          <a:xfrm>
            <a:off x="14130320" y="2426435"/>
            <a:ext cx="6645770" cy="647790"/>
          </a:xfrm>
          <a:prstGeom prst="rect">
            <a:avLst/>
          </a:prstGeom>
          <a:ln w="12700">
            <a:miter lim="400000"/>
          </a:ln>
          <a:effectLst>
            <a:outerShdw sx="100000" sy="100000" kx="0" ky="0" algn="b" rotWithShape="0" blurRad="254000" dist="0" dir="0">
              <a:srgbClr val="FFF2D1">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l" defTabSz="914400">
              <a:buClr>
                <a:srgbClr val="93291E"/>
              </a:buClr>
              <a:buFont typeface="Georgia"/>
              <a:defRPr b="1" sz="4000">
                <a:solidFill>
                  <a:srgbClr val="93291E"/>
                </a:solidFill>
                <a:uFill>
                  <a:solidFill>
                    <a:srgbClr val="93291E"/>
                  </a:solidFill>
                </a:uFill>
                <a:latin typeface="Georgia"/>
                <a:ea typeface="Georgia"/>
                <a:cs typeface="Georgia"/>
                <a:sym typeface="Georgia"/>
              </a:defRPr>
            </a:lvl1pPr>
          </a:lstStyle>
          <a:p>
            <a:pPr/>
            <a:r>
              <a:t>Daniel 11:25 - 45</a:t>
            </a:r>
          </a:p>
        </p:txBody>
      </p:sp>
      <p:pic>
        <p:nvPicPr>
          <p:cNvPr id="965" name="image.png" descr="image.png"/>
          <p:cNvPicPr>
            <a:picLocks noChangeAspect="0"/>
          </p:cNvPicPr>
          <p:nvPr/>
        </p:nvPicPr>
        <p:blipFill>
          <a:blip r:embed="rId13">
            <a:extLst/>
          </a:blip>
          <a:stretch>
            <a:fillRect/>
          </a:stretch>
        </p:blipFill>
        <p:spPr>
          <a:xfrm>
            <a:off x="4118180" y="3926355"/>
            <a:ext cx="16542450" cy="7485561"/>
          </a:xfrm>
          <a:prstGeom prst="rect">
            <a:avLst/>
          </a:prstGeom>
          <a:ln w="12700">
            <a:miter lim="400000"/>
          </a:ln>
        </p:spPr>
      </p:pic>
      <p:pic>
        <p:nvPicPr>
          <p:cNvPr id="966" name="image.png" descr="image.png"/>
          <p:cNvPicPr>
            <a:picLocks noChangeAspect="0"/>
          </p:cNvPicPr>
          <p:nvPr/>
        </p:nvPicPr>
        <p:blipFill>
          <a:blip r:embed="rId14">
            <a:extLst/>
          </a:blip>
          <a:stretch>
            <a:fillRect/>
          </a:stretch>
        </p:blipFill>
        <p:spPr>
          <a:xfrm>
            <a:off x="4818445" y="4358214"/>
            <a:ext cx="13843351" cy="5374250"/>
          </a:xfrm>
          <a:prstGeom prst="rect">
            <a:avLst/>
          </a:prstGeom>
          <a:ln w="12700">
            <a:miter lim="400000"/>
          </a:ln>
        </p:spPr>
      </p:pic>
      <p:pic>
        <p:nvPicPr>
          <p:cNvPr id="967" name="image.png" descr="image.png"/>
          <p:cNvPicPr>
            <a:picLocks noChangeAspect="0"/>
          </p:cNvPicPr>
          <p:nvPr/>
        </p:nvPicPr>
        <p:blipFill>
          <a:blip r:embed="rId15">
            <a:extLst/>
          </a:blip>
          <a:stretch>
            <a:fillRect/>
          </a:stretch>
        </p:blipFill>
        <p:spPr>
          <a:xfrm>
            <a:off x="4125677" y="2882696"/>
            <a:ext cx="7269562" cy="107965"/>
          </a:xfrm>
          <a:prstGeom prst="rect">
            <a:avLst/>
          </a:prstGeom>
          <a:ln w="12700">
            <a:miter lim="400000"/>
          </a:ln>
          <a:effectLst>
            <a:outerShdw sx="100000" sy="100000" kx="0" ky="0" algn="b" rotWithShape="0" blurRad="88900" dist="0" dir="0">
              <a:srgbClr val="7D360E">
                <a:alpha val="75000"/>
              </a:srgbClr>
            </a:outerShdw>
          </a:effectLst>
        </p:spPr>
      </p:pic>
      <p:sp>
        <p:nvSpPr>
          <p:cNvPr id="968" name="1260 Years"/>
          <p:cNvSpPr txBox="1"/>
          <p:nvPr/>
        </p:nvSpPr>
        <p:spPr>
          <a:xfrm>
            <a:off x="6353930" y="2439590"/>
            <a:ext cx="2663108" cy="4318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571B05"/>
              </a:buClr>
              <a:buFont typeface="Gill Sans"/>
              <a:defRPr sz="3200">
                <a:solidFill>
                  <a:srgbClr val="571B05"/>
                </a:solidFill>
                <a:uFill>
                  <a:solidFill>
                    <a:srgbClr val="571B05"/>
                  </a:solidFill>
                </a:uFill>
              </a:defRPr>
            </a:lvl1pPr>
          </a:lstStyle>
          <a:p>
            <a:pPr/>
            <a:r>
              <a:t>1260 Years</a:t>
            </a:r>
          </a:p>
        </p:txBody>
      </p:sp>
      <p:pic>
        <p:nvPicPr>
          <p:cNvPr id="969" name="image.png" descr="image.png"/>
          <p:cNvPicPr>
            <a:picLocks noChangeAspect="0"/>
          </p:cNvPicPr>
          <p:nvPr/>
        </p:nvPicPr>
        <p:blipFill>
          <a:blip r:embed="rId16">
            <a:extLst/>
          </a:blip>
          <a:stretch>
            <a:fillRect/>
          </a:stretch>
        </p:blipFill>
        <p:spPr>
          <a:xfrm>
            <a:off x="8317147" y="3950348"/>
            <a:ext cx="4397649" cy="107965"/>
          </a:xfrm>
          <a:prstGeom prst="rect">
            <a:avLst/>
          </a:prstGeom>
          <a:ln w="12700">
            <a:miter lim="400000"/>
          </a:ln>
          <a:effectLst>
            <a:outerShdw sx="100000" sy="100000" kx="0" ky="0" algn="b" rotWithShape="0" blurRad="88900" dist="0" dir="0">
              <a:srgbClr val="7D360E">
                <a:alpha val="75000"/>
              </a:srgbClr>
            </a:outerShdw>
          </a:effectLst>
        </p:spPr>
      </p:pic>
      <p:sp>
        <p:nvSpPr>
          <p:cNvPr id="970" name="391 Years"/>
          <p:cNvSpPr txBox="1"/>
          <p:nvPr/>
        </p:nvSpPr>
        <p:spPr>
          <a:xfrm>
            <a:off x="10130839" y="3251388"/>
            <a:ext cx="2339217"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391 Years</a:t>
            </a:r>
          </a:p>
        </p:txBody>
      </p:sp>
      <p:pic>
        <p:nvPicPr>
          <p:cNvPr id="971" name="image.png" descr="image.png"/>
          <p:cNvPicPr>
            <a:picLocks noChangeAspect="0"/>
          </p:cNvPicPr>
          <p:nvPr/>
        </p:nvPicPr>
        <p:blipFill>
          <a:blip r:embed="rId17">
            <a:extLst/>
          </a:blip>
          <a:stretch>
            <a:fillRect/>
          </a:stretch>
        </p:blipFill>
        <p:spPr>
          <a:xfrm>
            <a:off x="4881424" y="3950348"/>
            <a:ext cx="2327220" cy="107965"/>
          </a:xfrm>
          <a:prstGeom prst="rect">
            <a:avLst/>
          </a:prstGeom>
          <a:ln w="12700">
            <a:miter lim="400000"/>
          </a:ln>
          <a:effectLst>
            <a:outerShdw sx="100000" sy="100000" kx="0" ky="0" algn="b" rotWithShape="0" blurRad="88900" dist="0" dir="0">
              <a:srgbClr val="7D360E">
                <a:alpha val="75000"/>
              </a:srgbClr>
            </a:outerShdw>
          </a:effectLst>
        </p:spPr>
      </p:pic>
      <p:sp>
        <p:nvSpPr>
          <p:cNvPr id="972" name="150 Years"/>
          <p:cNvSpPr txBox="1"/>
          <p:nvPr/>
        </p:nvSpPr>
        <p:spPr>
          <a:xfrm>
            <a:off x="4863430" y="3386531"/>
            <a:ext cx="2351212" cy="4678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a:t>
            </a:r>
          </a:p>
        </p:txBody>
      </p:sp>
      <p:sp>
        <p:nvSpPr>
          <p:cNvPr id="973" name="1"/>
          <p:cNvSpPr txBox="1"/>
          <p:nvPr/>
        </p:nvSpPr>
        <p:spPr>
          <a:xfrm>
            <a:off x="5992551" y="7495191"/>
            <a:ext cx="527824"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1</a:t>
            </a:r>
          </a:p>
        </p:txBody>
      </p:sp>
      <p:sp>
        <p:nvSpPr>
          <p:cNvPr id="974" name="2"/>
          <p:cNvSpPr txBox="1"/>
          <p:nvPr/>
        </p:nvSpPr>
        <p:spPr>
          <a:xfrm>
            <a:off x="10531529" y="5356889"/>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2</a:t>
            </a:r>
          </a:p>
        </p:txBody>
      </p:sp>
      <p:sp>
        <p:nvSpPr>
          <p:cNvPr id="975" name="3"/>
          <p:cNvSpPr txBox="1"/>
          <p:nvPr/>
        </p:nvSpPr>
        <p:spPr>
          <a:xfrm>
            <a:off x="17808587" y="5232430"/>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3</a:t>
            </a:r>
          </a:p>
        </p:txBody>
      </p:sp>
      <p:sp>
        <p:nvSpPr>
          <p:cNvPr id="976" name="CRUSADES"/>
          <p:cNvSpPr txBox="1"/>
          <p:nvPr/>
        </p:nvSpPr>
        <p:spPr>
          <a:xfrm rot="16199998">
            <a:off x="5703152" y="9795043"/>
            <a:ext cx="4622801" cy="50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977" name="CRUSADES"/>
          <p:cNvSpPr txBox="1"/>
          <p:nvPr/>
        </p:nvSpPr>
        <p:spPr>
          <a:xfrm rot="16199998">
            <a:off x="5704628" y="6549003"/>
            <a:ext cx="4618495"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978" name="612 A.D."/>
          <p:cNvSpPr txBox="1"/>
          <p:nvPr/>
        </p:nvSpPr>
        <p:spPr>
          <a:xfrm rot="16199998">
            <a:off x="333243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612</a:t>
            </a:r>
            <a:r>
              <a:rPr sz="3200">
                <a:solidFill>
                  <a:srgbClr val="571B05"/>
                </a:solidFill>
                <a:uFill>
                  <a:solidFill>
                    <a:srgbClr val="571B05"/>
                  </a:solidFill>
                </a:uFill>
                <a:latin typeface="+mn-lt"/>
                <a:ea typeface="+mn-ea"/>
                <a:cs typeface="+mn-cs"/>
                <a:sym typeface="Gill Sans"/>
              </a:rPr>
              <a:t> A.D.</a:t>
            </a:r>
          </a:p>
        </p:txBody>
      </p:sp>
      <p:sp>
        <p:nvSpPr>
          <p:cNvPr id="979" name="762 A.D."/>
          <p:cNvSpPr txBox="1"/>
          <p:nvPr/>
        </p:nvSpPr>
        <p:spPr>
          <a:xfrm rot="16199998">
            <a:off x="553669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762</a:t>
            </a:r>
            <a:r>
              <a:rPr sz="3200">
                <a:solidFill>
                  <a:srgbClr val="571B05"/>
                </a:solidFill>
                <a:uFill>
                  <a:solidFill>
                    <a:srgbClr val="571B05"/>
                  </a:solidFill>
                </a:uFill>
                <a:latin typeface="+mn-lt"/>
                <a:ea typeface="+mn-ea"/>
                <a:cs typeface="+mn-cs"/>
                <a:sym typeface="Gill Sans"/>
              </a:rPr>
              <a:t> A.D.</a:t>
            </a:r>
          </a:p>
        </p:txBody>
      </p:sp>
      <p:sp>
        <p:nvSpPr>
          <p:cNvPr id="980" name="1449 A.D."/>
          <p:cNvSpPr txBox="1"/>
          <p:nvPr/>
        </p:nvSpPr>
        <p:spPr>
          <a:xfrm rot="16199998">
            <a:off x="7886403"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1449</a:t>
            </a:r>
            <a:r>
              <a:rPr sz="3200">
                <a:solidFill>
                  <a:srgbClr val="571B05"/>
                </a:solidFill>
                <a:uFill>
                  <a:solidFill>
                    <a:srgbClr val="571B05"/>
                  </a:solidFill>
                </a:uFill>
                <a:latin typeface="+mn-lt"/>
                <a:ea typeface="+mn-ea"/>
                <a:cs typeface="+mn-cs"/>
                <a:sym typeface="Gill Sans"/>
              </a:rPr>
              <a:t> A.D.</a:t>
            </a:r>
          </a:p>
        </p:txBody>
      </p:sp>
      <p:sp>
        <p:nvSpPr>
          <p:cNvPr id="981" name="1798 A.D."/>
          <p:cNvSpPr txBox="1"/>
          <p:nvPr/>
        </p:nvSpPr>
        <p:spPr>
          <a:xfrm rot="16199998">
            <a:off x="9813869" y="10376798"/>
            <a:ext cx="2843073"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1798</a:t>
            </a:r>
            <a:r>
              <a:rPr sz="3200">
                <a:solidFill>
                  <a:srgbClr val="FFE9C4"/>
                </a:solidFill>
                <a:uFill>
                  <a:solidFill>
                    <a:srgbClr val="FFE9C4"/>
                  </a:solidFill>
                </a:uFill>
                <a:latin typeface="+mn-lt"/>
                <a:ea typeface="+mn-ea"/>
                <a:cs typeface="+mn-cs"/>
                <a:sym typeface="Gill Sans"/>
              </a:rPr>
              <a:t> A.D.</a:t>
            </a:r>
          </a:p>
        </p:txBody>
      </p:sp>
      <p:sp>
        <p:nvSpPr>
          <p:cNvPr id="982" name="1840 A.D."/>
          <p:cNvSpPr txBox="1"/>
          <p:nvPr/>
        </p:nvSpPr>
        <p:spPr>
          <a:xfrm rot="16199998">
            <a:off x="11125317"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1840</a:t>
            </a:r>
            <a:r>
              <a:rPr sz="3200">
                <a:solidFill>
                  <a:srgbClr val="571B05"/>
                </a:solidFill>
                <a:uFill>
                  <a:solidFill>
                    <a:srgbClr val="571B05"/>
                  </a:solidFill>
                </a:uFill>
                <a:latin typeface="+mn-lt"/>
                <a:ea typeface="+mn-ea"/>
                <a:cs typeface="+mn-cs"/>
                <a:sym typeface="Gill Sans"/>
              </a:rPr>
              <a:t> A.D.</a:t>
            </a:r>
          </a:p>
        </p:txBody>
      </p:sp>
      <p:sp>
        <p:nvSpPr>
          <p:cNvPr id="983" name="1948 A.D."/>
          <p:cNvSpPr txBox="1"/>
          <p:nvPr/>
        </p:nvSpPr>
        <p:spPr>
          <a:xfrm rot="16199998">
            <a:off x="1420828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1948</a:t>
            </a:r>
            <a:r>
              <a:rPr sz="3200">
                <a:solidFill>
                  <a:srgbClr val="571B05"/>
                </a:solidFill>
                <a:uFill>
                  <a:solidFill>
                    <a:srgbClr val="571B05"/>
                  </a:solidFill>
                </a:uFill>
                <a:latin typeface="+mn-lt"/>
                <a:ea typeface="+mn-ea"/>
                <a:cs typeface="+mn-cs"/>
                <a:sym typeface="Gill Sans"/>
              </a:rPr>
              <a:t> A.D.</a:t>
            </a:r>
          </a:p>
        </p:txBody>
      </p:sp>
      <p:sp>
        <p:nvSpPr>
          <p:cNvPr id="984" name="“Tidings”, “Loud Cry”"/>
          <p:cNvSpPr txBox="1"/>
          <p:nvPr/>
        </p:nvSpPr>
        <p:spPr>
          <a:xfrm rot="16199998">
            <a:off x="15229422" y="8349915"/>
            <a:ext cx="7341606" cy="4558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“Tidings”, “Loud Cry”</a:t>
            </a:r>
          </a:p>
        </p:txBody>
      </p:sp>
      <p:sp>
        <p:nvSpPr>
          <p:cNvPr id="985" name="1360 A.D."/>
          <p:cNvSpPr txBox="1"/>
          <p:nvPr/>
        </p:nvSpPr>
        <p:spPr>
          <a:xfrm rot="16199998">
            <a:off x="7377348" y="10019436"/>
            <a:ext cx="23114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1360</a:t>
            </a:r>
            <a:r>
              <a:rPr sz="3200">
                <a:solidFill>
                  <a:srgbClr val="571B05"/>
                </a:solidFill>
                <a:uFill>
                  <a:solidFill>
                    <a:srgbClr val="571B05"/>
                  </a:solidFill>
                </a:uFill>
                <a:latin typeface="+mn-lt"/>
                <a:ea typeface="+mn-ea"/>
                <a:cs typeface="+mn-cs"/>
                <a:sym typeface="Gill Sans"/>
              </a:rPr>
              <a:t> A.D.</a:t>
            </a:r>
          </a:p>
        </p:txBody>
      </p:sp>
      <p:sp>
        <p:nvSpPr>
          <p:cNvPr id="986" name="COMMUNISM/SECULARISM"/>
          <p:cNvSpPr txBox="1"/>
          <p:nvPr/>
        </p:nvSpPr>
        <p:spPr>
          <a:xfrm>
            <a:off x="2829467" y="11219228"/>
            <a:ext cx="13710006" cy="115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94E3FE"/>
              </a:buClr>
              <a:buFont typeface="Chalkboard"/>
              <a:defRPr b="1" sz="7200">
                <a:solidFill>
                  <a:srgbClr val="2C1376"/>
                </a:solidFill>
                <a:uFill>
                  <a:solidFill>
                    <a:srgbClr val="2C1376"/>
                  </a:solidFill>
                </a:uFill>
                <a:latin typeface="Chalkboard"/>
                <a:ea typeface="Chalkboard"/>
                <a:cs typeface="Chalkboard"/>
                <a:sym typeface="Chalkboard"/>
              </a:defRPr>
            </a:lvl1pPr>
          </a:lstStyle>
          <a:p>
            <a:pPr/>
            <a:r>
              <a:t>COMMUNISM/SECULARISM</a:t>
            </a:r>
          </a:p>
        </p:txBody>
      </p:sp>
      <p:sp>
        <p:nvSpPr>
          <p:cNvPr id="987" name="Line"/>
          <p:cNvSpPr/>
          <p:nvPr/>
        </p:nvSpPr>
        <p:spPr>
          <a:xfrm>
            <a:off x="16527066" y="5597128"/>
            <a:ext cx="796638" cy="589892"/>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988" name="150 Years &amp;"/>
          <p:cNvSpPr txBox="1"/>
          <p:nvPr/>
        </p:nvSpPr>
        <p:spPr>
          <a:xfrm>
            <a:off x="8192313" y="3251388"/>
            <a:ext cx="2351212"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 &amp;</a:t>
            </a:r>
          </a:p>
        </p:txBody>
      </p:sp>
      <p:sp>
        <p:nvSpPr>
          <p:cNvPr id="989" name="Line"/>
          <p:cNvSpPr/>
          <p:nvPr/>
        </p:nvSpPr>
        <p:spPr>
          <a:xfrm flipH="1">
            <a:off x="17248795" y="5090403"/>
            <a:ext cx="1039809" cy="1039809"/>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990" name="Line"/>
          <p:cNvSpPr/>
          <p:nvPr/>
        </p:nvSpPr>
        <p:spPr>
          <a:xfrm flipH="1" flipV="1">
            <a:off x="18323219" y="4958740"/>
            <a:ext cx="179330" cy="472501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991" name="Line"/>
          <p:cNvSpPr/>
          <p:nvPr/>
        </p:nvSpPr>
        <p:spPr>
          <a:xfrm flipV="1">
            <a:off x="10786751" y="7179577"/>
            <a:ext cx="209039" cy="136898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992" name="Line"/>
          <p:cNvSpPr/>
          <p:nvPr/>
        </p:nvSpPr>
        <p:spPr>
          <a:xfrm flipH="1" flipV="1">
            <a:off x="11107809" y="7178070"/>
            <a:ext cx="174515" cy="138999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993" name="Line"/>
          <p:cNvSpPr/>
          <p:nvPr/>
        </p:nvSpPr>
        <p:spPr>
          <a:xfrm flipV="1">
            <a:off x="11283730" y="8441066"/>
            <a:ext cx="1414883" cy="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994" name="Line"/>
          <p:cNvSpPr/>
          <p:nvPr/>
        </p:nvSpPr>
        <p:spPr>
          <a:xfrm flipV="1">
            <a:off x="12594791" y="5628770"/>
            <a:ext cx="4002246" cy="2833138"/>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96" name="Similarities and cooperation of Islam and Atheistic Secularism (Political Left)…"/>
          <p:cNvSpPr txBox="1"/>
          <p:nvPr/>
        </p:nvSpPr>
        <p:spPr>
          <a:xfrm>
            <a:off x="2159271" y="1557642"/>
            <a:ext cx="20065459" cy="12573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effectLst>
                  <a:outerShdw sx="100000" sy="100000" kx="0" ky="0" algn="b" rotWithShape="0" blurRad="12700" dist="63500" dir="7980000">
                    <a:srgbClr val="000000"/>
                  </a:outerShdw>
                </a:effectLst>
                <a:latin typeface="Georgia"/>
                <a:ea typeface="Georgia"/>
                <a:cs typeface="Georgia"/>
                <a:sym typeface="Georgia"/>
              </a:defRPr>
            </a:pPr>
            <a:r>
              <a:t>Similarities and cooperation of Islam and Atheistic Secularism (Political Left)</a:t>
            </a:r>
          </a:p>
          <a:p>
            <a:pPr defTabSz="457200">
              <a:defRPr b="1" sz="7200">
                <a:solidFill>
                  <a:srgbClr val="FFDB86"/>
                </a:solidFill>
                <a:effectLst>
                  <a:outerShdw sx="100000" sy="100000" kx="0" ky="0" algn="b" rotWithShape="0" blurRad="12700" dist="63500" dir="7980000">
                    <a:srgbClr val="000000"/>
                  </a:outerShdw>
                </a:effectLst>
                <a:latin typeface="Georgia"/>
                <a:ea typeface="Georgia"/>
                <a:cs typeface="Georgia"/>
                <a:sym typeface="Georgia"/>
              </a:defRPr>
            </a:pPr>
          </a:p>
          <a:p>
            <a:pPr defTabSz="457200">
              <a:defRPr b="1" sz="7200">
                <a:solidFill>
                  <a:srgbClr val="FFDB86"/>
                </a:solidFill>
                <a:effectLst>
                  <a:outerShdw sx="100000" sy="100000" kx="0" ky="0" algn="b" rotWithShape="0" blurRad="12700" dist="63500" dir="7980000">
                    <a:srgbClr val="000000"/>
                  </a:outerShdw>
                </a:effectLst>
                <a:latin typeface="Georgia"/>
                <a:ea typeface="Georgia"/>
                <a:cs typeface="Georgia"/>
                <a:sym typeface="Georgia"/>
              </a:defRPr>
            </a:pPr>
            <a:r>
              <a:t>Historically - Eventual Complete Loss </a:t>
            </a:r>
          </a:p>
          <a:p>
            <a:pPr defTabSz="457200">
              <a:defRPr b="1" sz="7200">
                <a:solidFill>
                  <a:srgbClr val="FFDB86"/>
                </a:solidFill>
                <a:effectLst>
                  <a:outerShdw sx="100000" sy="100000" kx="0" ky="0" algn="b" rotWithShape="0" blurRad="12700" dist="63500" dir="7980000">
                    <a:srgbClr val="000000"/>
                  </a:outerShdw>
                </a:effectLst>
                <a:latin typeface="Georgia"/>
                <a:ea typeface="Georgia"/>
                <a:cs typeface="Georgia"/>
                <a:sym typeface="Georgia"/>
              </a:defRPr>
            </a:pPr>
            <a:r>
              <a:t>of Religious Liberty when Either Islam or Atheism (Marxist Socialism) </a:t>
            </a:r>
          </a:p>
          <a:p>
            <a:pPr defTabSz="457200">
              <a:defRPr b="1" sz="7200">
                <a:solidFill>
                  <a:srgbClr val="FFDB86"/>
                </a:solidFill>
                <a:effectLst>
                  <a:outerShdw sx="100000" sy="100000" kx="0" ky="0" algn="b" rotWithShape="0" blurRad="12700" dist="63500" dir="7980000">
                    <a:srgbClr val="000000"/>
                  </a:outerShdw>
                </a:effectLst>
                <a:latin typeface="Georgia"/>
                <a:ea typeface="Georgia"/>
                <a:cs typeface="Georgia"/>
                <a:sym typeface="Georgia"/>
              </a:defRPr>
            </a:pPr>
            <a:r>
              <a:t>Gains Complete Control</a:t>
            </a:r>
          </a:p>
          <a:p>
            <a:pPr defTabSz="457200">
              <a:defRPr b="1" sz="7200" u="sng">
                <a:solidFill>
                  <a:srgbClr val="FFDB86"/>
                </a:solidFill>
                <a:effectLst>
                  <a:outerShdw sx="100000" sy="100000" kx="0" ky="0" algn="b" rotWithShape="0" blurRad="12700" dist="63500" dir="7980000">
                    <a:srgbClr val="000000"/>
                  </a:outerShdw>
                </a:effectLst>
                <a:latin typeface="Georgia"/>
                <a:ea typeface="Georgia"/>
                <a:cs typeface="Georgia"/>
                <a:sym typeface="Georgia"/>
              </a:defRPr>
            </a:pPr>
            <a:r>
              <a:t>Voice of the Martyrs</a:t>
            </a:r>
          </a:p>
          <a:p>
            <a:pPr defTabSz="457200">
              <a:defRPr b="1" sz="7200">
                <a:solidFill>
                  <a:srgbClr val="FFDB86"/>
                </a:solidFill>
                <a:effectLst>
                  <a:outerShdw sx="100000" sy="100000" kx="0" ky="0" algn="b" rotWithShape="0" blurRad="12700" dist="63500" dir="7980000">
                    <a:srgbClr val="000000"/>
                  </a:outerShdw>
                </a:effectLst>
                <a:latin typeface="Georgia"/>
                <a:ea typeface="Georgia"/>
                <a:cs typeface="Georgia"/>
                <a:sym typeface="Georgia"/>
              </a:defRPr>
            </a:pPr>
          </a:p>
          <a:p>
            <a:pPr defTabSz="457200">
              <a:defRPr b="1" sz="7200">
                <a:solidFill>
                  <a:srgbClr val="FFDB86"/>
                </a:solidFill>
                <a:effectLst>
                  <a:outerShdw sx="100000" sy="100000" kx="0" ky="0" algn="b" rotWithShape="0" blurRad="12700" dist="63500" dir="7980000">
                    <a:srgbClr val="000000"/>
                  </a:outerShdw>
                </a:effectLst>
                <a:latin typeface="Georgia"/>
                <a:ea typeface="Georgia"/>
                <a:cs typeface="Georgia"/>
                <a:sym typeface="Georgia"/>
              </a:defRPr>
            </a:pPr>
            <a:r>
              <a:t>(KON did in the past &amp; will in future)</a:t>
            </a: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98" name="Similarities of Islam and Atheistic Secularism (Political Left)…"/>
          <p:cNvSpPr txBox="1"/>
          <p:nvPr/>
        </p:nvSpPr>
        <p:spPr>
          <a:xfrm>
            <a:off x="2159271" y="1773079"/>
            <a:ext cx="20065459" cy="11531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Historically - Loss of Religious Liberty </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VOM - Restricted/Hostile</a:t>
            </a:r>
          </a:p>
          <a:p>
            <a:pPr defTabSz="457200">
              <a:defRPr b="1" sz="7200">
                <a:solidFill>
                  <a:srgbClr val="FFDB86"/>
                </a:solidFill>
                <a:latin typeface="Georgia"/>
                <a:ea typeface="Georgia"/>
                <a:cs typeface="Georgia"/>
                <a:sym typeface="Georgia"/>
              </a:defRPr>
            </a:pPr>
            <a:r>
              <a:t>Islamist 32/15</a:t>
            </a:r>
          </a:p>
          <a:p>
            <a:pPr defTabSz="457200">
              <a:defRPr b="1" sz="7200">
                <a:solidFill>
                  <a:srgbClr val="FFDB86"/>
                </a:solidFill>
                <a:latin typeface="Georgia"/>
                <a:ea typeface="Georgia"/>
                <a:cs typeface="Georgia"/>
                <a:sym typeface="Georgia"/>
              </a:defRPr>
            </a:pPr>
            <a:r>
              <a:t>Marxist 6/5</a:t>
            </a:r>
          </a:p>
          <a:p>
            <a:pPr defTabSz="457200">
              <a:defRPr b="1" sz="7200">
                <a:solidFill>
                  <a:srgbClr val="FFDB86"/>
                </a:solidFill>
                <a:latin typeface="Georgia"/>
                <a:ea typeface="Georgia"/>
                <a:cs typeface="Georgia"/>
                <a:sym typeface="Georgia"/>
              </a:defRPr>
            </a:pPr>
            <a:r>
              <a:t>Other 2/2</a:t>
            </a: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00" name="KING OF THE NORTH"/>
          <p:cNvSpPr txBox="1"/>
          <p:nvPr/>
        </p:nvSpPr>
        <p:spPr>
          <a:xfrm>
            <a:off x="215900" y="1320800"/>
            <a:ext cx="23990300" cy="1358900"/>
          </a:xfrm>
          <a:prstGeom prst="rect">
            <a:avLst/>
          </a:prstGeom>
          <a:ln w="12700">
            <a:miter lim="400000"/>
          </a:ln>
          <a:effectLst>
            <a:outerShdw sx="100000" sy="100000" kx="0" ky="0" algn="b" rotWithShape="0" blurRad="76200" dist="76200" dir="8399997">
              <a:srgbClr val="000000">
                <a:alpha val="75000"/>
              </a:srgbClr>
            </a:outerShdw>
          </a:effectLst>
          <a:extLst>
            <a:ext uri="{C572A759-6A51-4108-AA02-DFA0A04FC94B}">
              <ma14:wrappingTextBoxFlag xmlns:ma14="http://schemas.microsoft.com/office/mac/drawingml/2011/main" val="1"/>
            </a:ext>
          </a:extLst>
        </p:spPr>
        <p:txBody>
          <a:bodyPr lIns="0" tIns="0" rIns="0" bIns="0">
            <a:spAutoFit/>
          </a:bodyPr>
          <a:lstStyle>
            <a:lvl1pPr marR="81280" defTabSz="914400">
              <a:buClr>
                <a:srgbClr val="FFDB86"/>
              </a:buClr>
              <a:buFont typeface="Georgia"/>
              <a:defRPr b="1" sz="9400">
                <a:solidFill>
                  <a:srgbClr val="FFDB86"/>
                </a:solidFill>
                <a:uFill>
                  <a:solidFill>
                    <a:srgbClr val="FFDB86"/>
                  </a:solidFill>
                </a:uFill>
                <a:latin typeface="Georgia"/>
                <a:ea typeface="Georgia"/>
                <a:cs typeface="Georgia"/>
                <a:sym typeface="Georgia"/>
              </a:defRPr>
            </a:lvl1pPr>
          </a:lstStyle>
          <a:p>
            <a:pPr/>
            <a:r>
              <a:t>KING OF THE NORTH</a:t>
            </a:r>
          </a:p>
        </p:txBody>
      </p:sp>
      <p:sp>
        <p:nvSpPr>
          <p:cNvPr id="1001" name="KING OF THE SOUTH"/>
          <p:cNvSpPr txBox="1"/>
          <p:nvPr/>
        </p:nvSpPr>
        <p:spPr>
          <a:xfrm>
            <a:off x="0" y="11074400"/>
            <a:ext cx="24371300" cy="1358900"/>
          </a:xfrm>
          <a:prstGeom prst="rect">
            <a:avLst/>
          </a:prstGeom>
          <a:ln w="12700">
            <a:miter lim="400000"/>
          </a:ln>
          <a:effectLst>
            <a:outerShdw sx="100000" sy="100000" kx="0" ky="0" algn="b" rotWithShape="0" blurRad="76200" dist="76200" dir="8399997">
              <a:srgbClr val="000000">
                <a:alpha val="75000"/>
              </a:srgbClr>
            </a:outerShdw>
          </a:effectLst>
          <a:extLst>
            <a:ext uri="{C572A759-6A51-4108-AA02-DFA0A04FC94B}">
              <ma14:wrappingTextBoxFlag xmlns:ma14="http://schemas.microsoft.com/office/mac/drawingml/2011/main" val="1"/>
            </a:ext>
          </a:extLst>
        </p:spPr>
        <p:txBody>
          <a:bodyPr lIns="0" tIns="0" rIns="0" bIns="0">
            <a:spAutoFit/>
          </a:bodyPr>
          <a:lstStyle>
            <a:lvl1pPr marR="81280" defTabSz="914400">
              <a:buClr>
                <a:srgbClr val="D05E61"/>
              </a:buClr>
              <a:buFont typeface="Georgia"/>
              <a:defRPr b="1" sz="9400">
                <a:solidFill>
                  <a:srgbClr val="D05E61"/>
                </a:solidFill>
                <a:uFill>
                  <a:solidFill>
                    <a:srgbClr val="D05E61"/>
                  </a:solidFill>
                </a:uFill>
                <a:latin typeface="Georgia"/>
                <a:ea typeface="Georgia"/>
                <a:cs typeface="Georgia"/>
                <a:sym typeface="Georgia"/>
              </a:defRPr>
            </a:lvl1pPr>
          </a:lstStyle>
          <a:p>
            <a:pPr/>
            <a:r>
              <a:t>KING OF THE SOUTH</a:t>
            </a:r>
          </a:p>
        </p:txBody>
      </p:sp>
      <p:sp>
        <p:nvSpPr>
          <p:cNvPr id="1002" name="Daniel 11:41-43…"/>
          <p:cNvSpPr txBox="1"/>
          <p:nvPr/>
        </p:nvSpPr>
        <p:spPr>
          <a:xfrm>
            <a:off x="736600" y="2044700"/>
            <a:ext cx="22898100" cy="2997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914400">
              <a:spcBef>
                <a:spcPts val="1300"/>
              </a:spcBef>
              <a:buClr>
                <a:srgbClr val="FFDB86"/>
              </a:buClr>
              <a:buFont typeface="Georgia"/>
              <a:defRPr sz="6000">
                <a:solidFill>
                  <a:srgbClr val="FFDB86"/>
                </a:solidFill>
                <a:uFill>
                  <a:solidFill>
                    <a:srgbClr val="FFDB86"/>
                  </a:solidFill>
                </a:uFill>
                <a:latin typeface="Georgia"/>
                <a:ea typeface="Georgia"/>
                <a:cs typeface="Georgia"/>
                <a:sym typeface="Georgia"/>
              </a:defRPr>
            </a:pPr>
          </a:p>
          <a:p>
            <a:pPr defTabSz="914400">
              <a:spcBef>
                <a:spcPts val="1300"/>
              </a:spcBef>
              <a:buClr>
                <a:srgbClr val="FFFFFF"/>
              </a:buClr>
              <a:buFont typeface="Georgia"/>
              <a:defRPr b="1" sz="6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Daniel 11:41-43</a:t>
            </a:r>
          </a:p>
          <a:p>
            <a:pPr defTabSz="914400">
              <a:spcBef>
                <a:spcPts val="1300"/>
              </a:spcBef>
              <a:buClr>
                <a:srgbClr val="FFFFFF"/>
              </a:buClr>
              <a:buFont typeface="Georgia"/>
              <a:defRPr b="1" sz="6000">
                <a:solidFill>
                  <a:srgbClr val="FFFFFF"/>
                </a:solidFill>
                <a:effectLst>
                  <a:outerShdw sx="100000" sy="100000" kx="0" ky="0" algn="b" rotWithShape="0" blurRad="12700" dist="63500" dir="8220000">
                    <a:srgbClr val="000000"/>
                  </a:outerShdw>
                </a:effectLst>
                <a:uFill>
                  <a:solidFill>
                    <a:srgbClr val="FFFFFF"/>
                  </a:solidFill>
                </a:uFill>
                <a:latin typeface="Georgia"/>
                <a:ea typeface="Georgia"/>
                <a:cs typeface="Georgia"/>
                <a:sym typeface="Georgia"/>
              </a:defRPr>
            </a:pPr>
            <a:r>
              <a:t>Islam (and  Left) divided three ways</a:t>
            </a:r>
          </a:p>
        </p:txBody>
      </p:sp>
      <p:sp>
        <p:nvSpPr>
          <p:cNvPr id="1003" name="1 - Egypt/Radials Overthrown…"/>
          <p:cNvSpPr txBox="1"/>
          <p:nvPr/>
        </p:nvSpPr>
        <p:spPr>
          <a:xfrm>
            <a:off x="2514600" y="5473700"/>
            <a:ext cx="19797713" cy="608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914400">
              <a:spcBef>
                <a:spcPts val="1300"/>
              </a:spcBef>
              <a:buClr>
                <a:srgbClr val="FFFFFF"/>
              </a:buClr>
              <a:buFont typeface="Georgia"/>
              <a:defRPr b="1" sz="6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1 - Egypt/Radials Overthrown</a:t>
            </a:r>
          </a:p>
          <a:p>
            <a:pPr algn="l" defTabSz="914400">
              <a:spcBef>
                <a:spcPts val="1300"/>
              </a:spcBef>
              <a:buClr>
                <a:srgbClr val="FFFFFF"/>
              </a:buClr>
              <a:buFont typeface="Georgia"/>
              <a:defRPr b="1" sz="6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p>
          <a:p>
            <a:pPr algn="l" defTabSz="914400">
              <a:spcBef>
                <a:spcPts val="1300"/>
              </a:spcBef>
              <a:buClr>
                <a:srgbClr val="FFFFFF"/>
              </a:buClr>
              <a:buFont typeface="Georgia"/>
              <a:defRPr b="1" sz="6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2. Libya &amp; Ethiopia/Moderates Follow KON </a:t>
            </a:r>
          </a:p>
          <a:p>
            <a:pPr algn="l" defTabSz="914400">
              <a:spcBef>
                <a:spcPts val="1300"/>
              </a:spcBef>
              <a:buClr>
                <a:srgbClr val="FFFFFF"/>
              </a:buClr>
              <a:buFont typeface="Georgia"/>
              <a:defRPr b="1" sz="6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p>
          <a:p>
            <a:pPr algn="l" defTabSz="914400">
              <a:spcBef>
                <a:spcPts val="1300"/>
              </a:spcBef>
              <a:buClr>
                <a:srgbClr val="FFFFFF"/>
              </a:buClr>
              <a:buFont typeface="Georgia"/>
              <a:defRPr b="1" sz="6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3. Edom/Remnants Escape = Delivered by Christ</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05" name="Crisis Magazine                 About Us - Web page…"/>
          <p:cNvSpPr txBox="1"/>
          <p:nvPr/>
        </p:nvSpPr>
        <p:spPr>
          <a:xfrm>
            <a:off x="2343150" y="1666989"/>
            <a:ext cx="19697700" cy="8902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spcBef>
                <a:spcPts val="1000"/>
              </a:spcBef>
              <a:buClr>
                <a:srgbClr val="FFC677"/>
              </a:buClr>
              <a:defRPr b="1" sz="66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Crisis Magazine                 About Us - Web page                               </a:t>
            </a:r>
          </a:p>
          <a:p>
            <a:pPr algn="l" defTabSz="457200">
              <a:spcBef>
                <a:spcPts val="1000"/>
              </a:spcBef>
              <a:buClr>
                <a:srgbClr val="FFC677"/>
              </a:buClr>
              <a:defRPr b="1" sz="66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    </a:t>
            </a:r>
          </a:p>
          <a:p>
            <a:pPr algn="l" defTabSz="457200">
              <a:spcBef>
                <a:spcPts val="1000"/>
              </a:spcBef>
              <a:buClr>
                <a:srgbClr val="FFC677"/>
              </a:buClr>
              <a:defRPr b="1" sz="6600">
                <a:solidFill>
                  <a:srgbClr val="FFFFFF"/>
                </a:solidFill>
                <a:effectLst>
                  <a:outerShdw sx="100000" sy="100000" kx="0" ky="0" algn="b" rotWithShape="0" blurRad="12700" dist="63500" dir="7860000">
                    <a:srgbClr val="000000"/>
                  </a:outerShdw>
                </a:effectLst>
                <a:uFill>
                  <a:solidFill>
                    <a:srgbClr val="FFFFFF"/>
                  </a:solidFill>
                </a:uFill>
                <a:latin typeface="Georgia"/>
                <a:ea typeface="Georgia"/>
                <a:cs typeface="Georgia"/>
                <a:sym typeface="Georgia"/>
              </a:defRPr>
            </a:pPr>
            <a:r>
              <a:t>Not since the Cold War have we experienced such violent political, cultural, and spiritual unrest. Not since the Civil War has our country been divided so bitterly against itself. Our civilization is under attack from the far-left within and radical Islam without.”</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07" name="USA close ally of Papacy  &amp; far Left as ally of Islam (Enemy of Enemy = My friend)…"/>
          <p:cNvSpPr txBox="1"/>
          <p:nvPr/>
        </p:nvSpPr>
        <p:spPr>
          <a:xfrm>
            <a:off x="2259835" y="1763339"/>
            <a:ext cx="19864329" cy="11696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spcBef>
                <a:spcPts val="1000"/>
              </a:spcBef>
              <a:buClr>
                <a:srgbClr val="FFC677"/>
              </a:buClr>
              <a:defRPr b="1" sz="66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USA close ally of Papacy  &amp; far Left as ally of Islam (Enemy of Enemy = My friend)</a:t>
            </a:r>
          </a:p>
          <a:p>
            <a:pPr algn="l" defTabSz="457200">
              <a:spcBef>
                <a:spcPts val="1000"/>
              </a:spcBef>
              <a:buClr>
                <a:srgbClr val="FFC677"/>
              </a:buClr>
              <a:defRPr b="1" sz="66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Fit well:</a:t>
            </a:r>
          </a:p>
          <a:p>
            <a:pPr marL="1128346" indent="-1128346" algn="l" defTabSz="457200">
              <a:spcBef>
                <a:spcPts val="1000"/>
              </a:spcBef>
              <a:buSzPct val="100000"/>
              <a:buAutoNum type="arabicPeriod" startAt="1"/>
              <a:defRPr b="1" sz="66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Both come up around 1798 intro to TOTE</a:t>
            </a:r>
          </a:p>
          <a:p>
            <a:pPr algn="l" defTabSz="457200">
              <a:spcBef>
                <a:spcPts val="1000"/>
              </a:spcBef>
              <a:defRPr b="1" sz="66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2. Islam fits all 3 conflicts with KON</a:t>
            </a:r>
          </a:p>
          <a:p>
            <a:pPr algn="l" defTabSz="457200">
              <a:spcBef>
                <a:spcPts val="1000"/>
              </a:spcBef>
              <a:buClr>
                <a:srgbClr val="FFC677"/>
              </a:buClr>
              <a:defRPr b="1" sz="66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3. Islam &amp;  Far Left already working together.</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009" name="image.png" descr="image.png"/>
          <p:cNvPicPr>
            <a:picLocks noChangeAspect="0"/>
          </p:cNvPicPr>
          <p:nvPr/>
        </p:nvPicPr>
        <p:blipFill>
          <a:blip r:embed="rId3">
            <a:extLst/>
          </a:blip>
          <a:stretch>
            <a:fillRect/>
          </a:stretch>
        </p:blipFill>
        <p:spPr>
          <a:xfrm>
            <a:off x="1836490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010" name="image.png" descr="image.png"/>
          <p:cNvPicPr>
            <a:picLocks noChangeAspect="0"/>
          </p:cNvPicPr>
          <p:nvPr/>
        </p:nvPicPr>
        <p:blipFill>
          <a:blip r:embed="rId4">
            <a:extLst/>
          </a:blip>
          <a:stretch>
            <a:fillRect/>
          </a:stretch>
        </p:blipFill>
        <p:spPr>
          <a:xfrm>
            <a:off x="16877400"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011" name="NOW"/>
          <p:cNvSpPr txBox="1"/>
          <p:nvPr/>
        </p:nvSpPr>
        <p:spPr>
          <a:xfrm rot="16199998">
            <a:off x="15365893" y="10353264"/>
            <a:ext cx="2843073" cy="551816"/>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lvl1pPr algn="r" defTabSz="914400">
              <a:buClr>
                <a:srgbClr val="FFE9C4"/>
              </a:buClr>
              <a:buFont typeface="Gill Sans"/>
              <a:defRPr b="1" sz="4000">
                <a:solidFill>
                  <a:srgbClr val="FFE9C4"/>
                </a:solidFill>
                <a:uFill>
                  <a:solidFill>
                    <a:srgbClr val="FFE9C4"/>
                  </a:solidFill>
                </a:uFill>
              </a:defRPr>
            </a:lvl1pPr>
          </a:lstStyle>
          <a:p>
            <a:pPr/>
            <a:r>
              <a:t>NOW</a:t>
            </a:r>
          </a:p>
        </p:txBody>
      </p:sp>
      <p:pic>
        <p:nvPicPr>
          <p:cNvPr id="1012" name="image.png" descr="image.png"/>
          <p:cNvPicPr>
            <a:picLocks noChangeAspect="0"/>
          </p:cNvPicPr>
          <p:nvPr/>
        </p:nvPicPr>
        <p:blipFill>
          <a:blip r:embed="rId4">
            <a:extLst/>
          </a:blip>
          <a:stretch>
            <a:fillRect/>
          </a:stretch>
        </p:blipFill>
        <p:spPr>
          <a:xfrm>
            <a:off x="15713789"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013" name="image.png" descr="image.png"/>
          <p:cNvPicPr>
            <a:picLocks noChangeAspect="0"/>
          </p:cNvPicPr>
          <p:nvPr/>
        </p:nvPicPr>
        <p:blipFill>
          <a:blip r:embed="rId5">
            <a:extLst/>
          </a:blip>
          <a:stretch>
            <a:fillRect/>
          </a:stretch>
        </p:blipFill>
        <p:spPr>
          <a:xfrm>
            <a:off x="810834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014" name="image.png" descr="image.png"/>
          <p:cNvPicPr>
            <a:picLocks noChangeAspect="0"/>
          </p:cNvPicPr>
          <p:nvPr/>
        </p:nvPicPr>
        <p:blipFill>
          <a:blip r:embed="rId6">
            <a:extLst/>
          </a:blip>
          <a:stretch>
            <a:fillRect/>
          </a:stretch>
        </p:blipFill>
        <p:spPr>
          <a:xfrm>
            <a:off x="13518526" y="3278566"/>
            <a:ext cx="95969" cy="8577206"/>
          </a:xfrm>
          <a:prstGeom prst="rect">
            <a:avLst/>
          </a:prstGeom>
          <a:ln w="12700">
            <a:miter lim="400000"/>
          </a:ln>
          <a:effectLst>
            <a:outerShdw sx="100000" sy="100000" kx="0" ky="0" algn="b" rotWithShape="0" blurRad="88900" dist="0" dir="0">
              <a:srgbClr val="7D360E">
                <a:alpha val="85000"/>
              </a:srgbClr>
            </a:outerShdw>
          </a:effectLst>
        </p:spPr>
      </p:pic>
      <p:pic>
        <p:nvPicPr>
          <p:cNvPr id="1015" name="image.png" descr="image.png"/>
          <p:cNvPicPr>
            <a:picLocks noChangeAspect="0"/>
          </p:cNvPicPr>
          <p:nvPr/>
        </p:nvPicPr>
        <p:blipFill>
          <a:blip r:embed="rId7">
            <a:extLst/>
          </a:blip>
          <a:stretch>
            <a:fillRect/>
          </a:stretch>
        </p:blipFill>
        <p:spPr>
          <a:xfrm>
            <a:off x="14454212"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016" name="1929 A.D."/>
          <p:cNvSpPr txBox="1"/>
          <p:nvPr/>
        </p:nvSpPr>
        <p:spPr>
          <a:xfrm rot="16199998">
            <a:off x="12930711"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1929</a:t>
            </a:r>
            <a:r>
              <a:rPr sz="3200">
                <a:solidFill>
                  <a:srgbClr val="FFE9C4"/>
                </a:solidFill>
                <a:uFill>
                  <a:solidFill>
                    <a:srgbClr val="FFE9C4"/>
                  </a:solidFill>
                </a:uFill>
                <a:latin typeface="+mn-lt"/>
                <a:ea typeface="+mn-ea"/>
                <a:cs typeface="+mn-cs"/>
                <a:sym typeface="Gill Sans"/>
              </a:rPr>
              <a:t> A.D.</a:t>
            </a:r>
          </a:p>
        </p:txBody>
      </p:sp>
      <p:pic>
        <p:nvPicPr>
          <p:cNvPr id="1017" name="image.png" descr="image.png"/>
          <p:cNvPicPr>
            <a:picLocks noChangeAspect="0"/>
          </p:cNvPicPr>
          <p:nvPr/>
        </p:nvPicPr>
        <p:blipFill>
          <a:blip r:embed="rId8">
            <a:extLst/>
          </a:blip>
          <a:stretch>
            <a:fillRect/>
          </a:stretch>
        </p:blipFill>
        <p:spPr>
          <a:xfrm>
            <a:off x="11287273" y="2918684"/>
            <a:ext cx="95969" cy="8433251"/>
          </a:xfrm>
          <a:prstGeom prst="rect">
            <a:avLst/>
          </a:prstGeom>
          <a:ln w="12700">
            <a:miter lim="400000"/>
          </a:ln>
          <a:effectLst>
            <a:outerShdw sx="100000" sy="100000" kx="0" ky="0" algn="b" rotWithShape="0" blurRad="88900" dist="0" dir="0">
              <a:srgbClr val="7D360E">
                <a:alpha val="85000"/>
              </a:srgbClr>
            </a:outerShdw>
          </a:effectLst>
        </p:spPr>
      </p:pic>
      <p:pic>
        <p:nvPicPr>
          <p:cNvPr id="1018" name="image.png" descr="image.png"/>
          <p:cNvPicPr>
            <a:picLocks noChangeAspect="0"/>
          </p:cNvPicPr>
          <p:nvPr/>
        </p:nvPicPr>
        <p:blipFill>
          <a:blip r:embed="rId9">
            <a:extLst/>
          </a:blip>
          <a:stretch>
            <a:fillRect/>
          </a:stretch>
        </p:blipFill>
        <p:spPr>
          <a:xfrm>
            <a:off x="12630825"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019" name="image.png" descr="image.png"/>
          <p:cNvPicPr>
            <a:picLocks noChangeAspect="0"/>
          </p:cNvPicPr>
          <p:nvPr/>
        </p:nvPicPr>
        <p:blipFill>
          <a:blip r:embed="rId10">
            <a:extLst/>
          </a:blip>
          <a:stretch>
            <a:fillRect/>
          </a:stretch>
        </p:blipFill>
        <p:spPr>
          <a:xfrm>
            <a:off x="939191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020" name="image.png" descr="image.png"/>
          <p:cNvPicPr>
            <a:picLocks noChangeAspect="0"/>
          </p:cNvPicPr>
          <p:nvPr/>
        </p:nvPicPr>
        <p:blipFill>
          <a:blip r:embed="rId5">
            <a:extLst/>
          </a:blip>
          <a:stretch>
            <a:fillRect/>
          </a:stretch>
        </p:blipFill>
        <p:spPr>
          <a:xfrm>
            <a:off x="7124672"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021" name="image.png" descr="image.png"/>
          <p:cNvPicPr>
            <a:picLocks noChangeAspect="0"/>
          </p:cNvPicPr>
          <p:nvPr/>
        </p:nvPicPr>
        <p:blipFill>
          <a:blip r:embed="rId11">
            <a:extLst/>
          </a:blip>
          <a:stretch>
            <a:fillRect/>
          </a:stretch>
        </p:blipFill>
        <p:spPr>
          <a:xfrm>
            <a:off x="4941404"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022" name="image.png" descr="image.png"/>
          <p:cNvPicPr>
            <a:picLocks noChangeAspect="0"/>
          </p:cNvPicPr>
          <p:nvPr/>
        </p:nvPicPr>
        <p:blipFill>
          <a:blip r:embed="rId12">
            <a:extLst/>
          </a:blip>
          <a:stretch>
            <a:fillRect/>
          </a:stretch>
        </p:blipFill>
        <p:spPr>
          <a:xfrm>
            <a:off x="4197653" y="2918684"/>
            <a:ext cx="95969" cy="8433251"/>
          </a:xfrm>
          <a:prstGeom prst="rect">
            <a:avLst/>
          </a:prstGeom>
          <a:ln w="12700">
            <a:miter lim="400000"/>
          </a:ln>
          <a:effectLst>
            <a:outerShdw sx="100000" sy="100000" kx="0" ky="0" algn="b" rotWithShape="0" blurRad="88900" dist="0" dir="0">
              <a:srgbClr val="7D360E">
                <a:alpha val="85000"/>
              </a:srgbClr>
            </a:outerShdw>
          </a:effectLst>
        </p:spPr>
      </p:pic>
      <p:sp>
        <p:nvSpPr>
          <p:cNvPr id="1023" name="538 A.D."/>
          <p:cNvSpPr txBox="1"/>
          <p:nvPr/>
        </p:nvSpPr>
        <p:spPr>
          <a:xfrm rot="16199998">
            <a:off x="2698144"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538</a:t>
            </a:r>
            <a:r>
              <a:rPr sz="3200">
                <a:solidFill>
                  <a:srgbClr val="FFE9C4"/>
                </a:solidFill>
                <a:uFill>
                  <a:solidFill>
                    <a:srgbClr val="FFE9C4"/>
                  </a:solidFill>
                </a:uFill>
                <a:latin typeface="+mn-lt"/>
                <a:ea typeface="+mn-ea"/>
                <a:cs typeface="+mn-cs"/>
                <a:sym typeface="Gill Sans"/>
              </a:rPr>
              <a:t> A.D.</a:t>
            </a:r>
          </a:p>
        </p:txBody>
      </p:sp>
      <p:sp>
        <p:nvSpPr>
          <p:cNvPr id="1024" name="Daniel 11:25 - 45"/>
          <p:cNvSpPr txBox="1"/>
          <p:nvPr/>
        </p:nvSpPr>
        <p:spPr>
          <a:xfrm>
            <a:off x="14130320" y="2426435"/>
            <a:ext cx="6645770" cy="647790"/>
          </a:xfrm>
          <a:prstGeom prst="rect">
            <a:avLst/>
          </a:prstGeom>
          <a:ln w="12700">
            <a:miter lim="400000"/>
          </a:ln>
          <a:effectLst>
            <a:outerShdw sx="100000" sy="100000" kx="0" ky="0" algn="b" rotWithShape="0" blurRad="254000" dist="0" dir="0">
              <a:srgbClr val="FFF2D1">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l" defTabSz="914400">
              <a:buClr>
                <a:srgbClr val="93291E"/>
              </a:buClr>
              <a:buFont typeface="Georgia"/>
              <a:defRPr b="1" sz="4000">
                <a:solidFill>
                  <a:srgbClr val="93291E"/>
                </a:solidFill>
                <a:uFill>
                  <a:solidFill>
                    <a:srgbClr val="93291E"/>
                  </a:solidFill>
                </a:uFill>
                <a:latin typeface="Georgia"/>
                <a:ea typeface="Georgia"/>
                <a:cs typeface="Georgia"/>
                <a:sym typeface="Georgia"/>
              </a:defRPr>
            </a:lvl1pPr>
          </a:lstStyle>
          <a:p>
            <a:pPr/>
            <a:r>
              <a:t>Daniel 11:25 - 45</a:t>
            </a:r>
          </a:p>
        </p:txBody>
      </p:sp>
      <p:pic>
        <p:nvPicPr>
          <p:cNvPr id="1025" name="image.png" descr="image.png"/>
          <p:cNvPicPr>
            <a:picLocks noChangeAspect="0"/>
          </p:cNvPicPr>
          <p:nvPr/>
        </p:nvPicPr>
        <p:blipFill>
          <a:blip r:embed="rId13">
            <a:extLst/>
          </a:blip>
          <a:stretch>
            <a:fillRect/>
          </a:stretch>
        </p:blipFill>
        <p:spPr>
          <a:xfrm>
            <a:off x="4118180" y="3926355"/>
            <a:ext cx="16542450" cy="7485561"/>
          </a:xfrm>
          <a:prstGeom prst="rect">
            <a:avLst/>
          </a:prstGeom>
          <a:ln w="12700">
            <a:miter lim="400000"/>
          </a:ln>
        </p:spPr>
      </p:pic>
      <p:pic>
        <p:nvPicPr>
          <p:cNvPr id="1026" name="image.png" descr="image.png"/>
          <p:cNvPicPr>
            <a:picLocks noChangeAspect="0"/>
          </p:cNvPicPr>
          <p:nvPr/>
        </p:nvPicPr>
        <p:blipFill>
          <a:blip r:embed="rId14">
            <a:extLst/>
          </a:blip>
          <a:stretch>
            <a:fillRect/>
          </a:stretch>
        </p:blipFill>
        <p:spPr>
          <a:xfrm>
            <a:off x="4818445" y="4358214"/>
            <a:ext cx="13843351" cy="5374250"/>
          </a:xfrm>
          <a:prstGeom prst="rect">
            <a:avLst/>
          </a:prstGeom>
          <a:ln w="12700">
            <a:miter lim="400000"/>
          </a:ln>
        </p:spPr>
      </p:pic>
      <p:pic>
        <p:nvPicPr>
          <p:cNvPr id="1027" name="image.png" descr="image.png"/>
          <p:cNvPicPr>
            <a:picLocks noChangeAspect="0"/>
          </p:cNvPicPr>
          <p:nvPr/>
        </p:nvPicPr>
        <p:blipFill>
          <a:blip r:embed="rId15">
            <a:extLst/>
          </a:blip>
          <a:stretch>
            <a:fillRect/>
          </a:stretch>
        </p:blipFill>
        <p:spPr>
          <a:xfrm>
            <a:off x="4125677" y="2882696"/>
            <a:ext cx="7269562" cy="107965"/>
          </a:xfrm>
          <a:prstGeom prst="rect">
            <a:avLst/>
          </a:prstGeom>
          <a:ln w="12700">
            <a:miter lim="400000"/>
          </a:ln>
          <a:effectLst>
            <a:outerShdw sx="100000" sy="100000" kx="0" ky="0" algn="b" rotWithShape="0" blurRad="88900" dist="0" dir="0">
              <a:srgbClr val="7D360E">
                <a:alpha val="75000"/>
              </a:srgbClr>
            </a:outerShdw>
          </a:effectLst>
        </p:spPr>
      </p:pic>
      <p:sp>
        <p:nvSpPr>
          <p:cNvPr id="1028" name="1260 Years"/>
          <p:cNvSpPr txBox="1"/>
          <p:nvPr/>
        </p:nvSpPr>
        <p:spPr>
          <a:xfrm>
            <a:off x="6353930" y="2439590"/>
            <a:ext cx="2663108" cy="4318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571B05"/>
              </a:buClr>
              <a:buFont typeface="Gill Sans"/>
              <a:defRPr sz="3200">
                <a:solidFill>
                  <a:srgbClr val="571B05"/>
                </a:solidFill>
                <a:uFill>
                  <a:solidFill>
                    <a:srgbClr val="571B05"/>
                  </a:solidFill>
                </a:uFill>
              </a:defRPr>
            </a:lvl1pPr>
          </a:lstStyle>
          <a:p>
            <a:pPr/>
            <a:r>
              <a:t>1260 Years</a:t>
            </a:r>
          </a:p>
        </p:txBody>
      </p:sp>
      <p:pic>
        <p:nvPicPr>
          <p:cNvPr id="1029" name="image.png" descr="image.png"/>
          <p:cNvPicPr>
            <a:picLocks noChangeAspect="0"/>
          </p:cNvPicPr>
          <p:nvPr/>
        </p:nvPicPr>
        <p:blipFill>
          <a:blip r:embed="rId16">
            <a:extLst/>
          </a:blip>
          <a:stretch>
            <a:fillRect/>
          </a:stretch>
        </p:blipFill>
        <p:spPr>
          <a:xfrm>
            <a:off x="8317147" y="3950348"/>
            <a:ext cx="4397649" cy="107965"/>
          </a:xfrm>
          <a:prstGeom prst="rect">
            <a:avLst/>
          </a:prstGeom>
          <a:ln w="12700">
            <a:miter lim="400000"/>
          </a:ln>
          <a:effectLst>
            <a:outerShdw sx="100000" sy="100000" kx="0" ky="0" algn="b" rotWithShape="0" blurRad="88900" dist="0" dir="0">
              <a:srgbClr val="7D360E">
                <a:alpha val="75000"/>
              </a:srgbClr>
            </a:outerShdw>
          </a:effectLst>
        </p:spPr>
      </p:pic>
      <p:sp>
        <p:nvSpPr>
          <p:cNvPr id="1030" name="391 Years"/>
          <p:cNvSpPr txBox="1"/>
          <p:nvPr/>
        </p:nvSpPr>
        <p:spPr>
          <a:xfrm>
            <a:off x="10130839" y="3251388"/>
            <a:ext cx="2339217"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391 Years</a:t>
            </a:r>
          </a:p>
        </p:txBody>
      </p:sp>
      <p:pic>
        <p:nvPicPr>
          <p:cNvPr id="1031" name="image.png" descr="image.png"/>
          <p:cNvPicPr>
            <a:picLocks noChangeAspect="0"/>
          </p:cNvPicPr>
          <p:nvPr/>
        </p:nvPicPr>
        <p:blipFill>
          <a:blip r:embed="rId17">
            <a:extLst/>
          </a:blip>
          <a:stretch>
            <a:fillRect/>
          </a:stretch>
        </p:blipFill>
        <p:spPr>
          <a:xfrm>
            <a:off x="4881424" y="3950348"/>
            <a:ext cx="2327220" cy="107965"/>
          </a:xfrm>
          <a:prstGeom prst="rect">
            <a:avLst/>
          </a:prstGeom>
          <a:ln w="12700">
            <a:miter lim="400000"/>
          </a:ln>
          <a:effectLst>
            <a:outerShdw sx="100000" sy="100000" kx="0" ky="0" algn="b" rotWithShape="0" blurRad="88900" dist="0" dir="0">
              <a:srgbClr val="7D360E">
                <a:alpha val="75000"/>
              </a:srgbClr>
            </a:outerShdw>
          </a:effectLst>
        </p:spPr>
      </p:pic>
      <p:sp>
        <p:nvSpPr>
          <p:cNvPr id="1032" name="150 Years"/>
          <p:cNvSpPr txBox="1"/>
          <p:nvPr/>
        </p:nvSpPr>
        <p:spPr>
          <a:xfrm>
            <a:off x="4863430" y="3386531"/>
            <a:ext cx="2351212" cy="4678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a:t>
            </a:r>
          </a:p>
        </p:txBody>
      </p:sp>
      <p:sp>
        <p:nvSpPr>
          <p:cNvPr id="1033" name="1"/>
          <p:cNvSpPr txBox="1"/>
          <p:nvPr/>
        </p:nvSpPr>
        <p:spPr>
          <a:xfrm>
            <a:off x="5992551" y="7495191"/>
            <a:ext cx="527824"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1</a:t>
            </a:r>
          </a:p>
        </p:txBody>
      </p:sp>
      <p:sp>
        <p:nvSpPr>
          <p:cNvPr id="1034" name="2"/>
          <p:cNvSpPr txBox="1"/>
          <p:nvPr/>
        </p:nvSpPr>
        <p:spPr>
          <a:xfrm>
            <a:off x="10531529" y="5356889"/>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2</a:t>
            </a:r>
          </a:p>
        </p:txBody>
      </p:sp>
      <p:sp>
        <p:nvSpPr>
          <p:cNvPr id="1035" name="3"/>
          <p:cNvSpPr txBox="1"/>
          <p:nvPr/>
        </p:nvSpPr>
        <p:spPr>
          <a:xfrm>
            <a:off x="17808587" y="5232430"/>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3</a:t>
            </a:r>
          </a:p>
        </p:txBody>
      </p:sp>
      <p:sp>
        <p:nvSpPr>
          <p:cNvPr id="1036" name="CRUSADES"/>
          <p:cNvSpPr txBox="1"/>
          <p:nvPr/>
        </p:nvSpPr>
        <p:spPr>
          <a:xfrm rot="16199998">
            <a:off x="5703152" y="9795043"/>
            <a:ext cx="4622801" cy="50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037" name="CRUSADES"/>
          <p:cNvSpPr txBox="1"/>
          <p:nvPr/>
        </p:nvSpPr>
        <p:spPr>
          <a:xfrm rot="16199998">
            <a:off x="5704628" y="6549003"/>
            <a:ext cx="4618495"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038" name="612 A.D."/>
          <p:cNvSpPr txBox="1"/>
          <p:nvPr/>
        </p:nvSpPr>
        <p:spPr>
          <a:xfrm rot="16199998">
            <a:off x="333243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612</a:t>
            </a:r>
            <a:r>
              <a:rPr sz="3200">
                <a:solidFill>
                  <a:srgbClr val="571B05"/>
                </a:solidFill>
                <a:uFill>
                  <a:solidFill>
                    <a:srgbClr val="571B05"/>
                  </a:solidFill>
                </a:uFill>
                <a:latin typeface="+mn-lt"/>
                <a:ea typeface="+mn-ea"/>
                <a:cs typeface="+mn-cs"/>
                <a:sym typeface="Gill Sans"/>
              </a:rPr>
              <a:t> A.D.</a:t>
            </a:r>
          </a:p>
        </p:txBody>
      </p:sp>
      <p:sp>
        <p:nvSpPr>
          <p:cNvPr id="1039" name="762 A.D."/>
          <p:cNvSpPr txBox="1"/>
          <p:nvPr/>
        </p:nvSpPr>
        <p:spPr>
          <a:xfrm rot="16199998">
            <a:off x="553669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762</a:t>
            </a:r>
            <a:r>
              <a:rPr sz="3200">
                <a:solidFill>
                  <a:srgbClr val="571B05"/>
                </a:solidFill>
                <a:uFill>
                  <a:solidFill>
                    <a:srgbClr val="571B05"/>
                  </a:solidFill>
                </a:uFill>
                <a:latin typeface="+mn-lt"/>
                <a:ea typeface="+mn-ea"/>
                <a:cs typeface="+mn-cs"/>
                <a:sym typeface="Gill Sans"/>
              </a:rPr>
              <a:t> A.D.</a:t>
            </a:r>
          </a:p>
        </p:txBody>
      </p:sp>
      <p:sp>
        <p:nvSpPr>
          <p:cNvPr id="1040" name="1449 A.D."/>
          <p:cNvSpPr txBox="1"/>
          <p:nvPr/>
        </p:nvSpPr>
        <p:spPr>
          <a:xfrm rot="16199998">
            <a:off x="7886403"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1449</a:t>
            </a:r>
            <a:r>
              <a:rPr sz="3200">
                <a:solidFill>
                  <a:srgbClr val="571B05"/>
                </a:solidFill>
                <a:uFill>
                  <a:solidFill>
                    <a:srgbClr val="571B05"/>
                  </a:solidFill>
                </a:uFill>
                <a:latin typeface="+mn-lt"/>
                <a:ea typeface="+mn-ea"/>
                <a:cs typeface="+mn-cs"/>
                <a:sym typeface="Gill Sans"/>
              </a:rPr>
              <a:t> A.D.</a:t>
            </a:r>
          </a:p>
        </p:txBody>
      </p:sp>
      <p:sp>
        <p:nvSpPr>
          <p:cNvPr id="1041" name="1798 A.D."/>
          <p:cNvSpPr txBox="1"/>
          <p:nvPr/>
        </p:nvSpPr>
        <p:spPr>
          <a:xfrm rot="16199998">
            <a:off x="9813869" y="10376798"/>
            <a:ext cx="2843073"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1798</a:t>
            </a:r>
            <a:r>
              <a:rPr sz="3200">
                <a:solidFill>
                  <a:srgbClr val="FFE9C4"/>
                </a:solidFill>
                <a:uFill>
                  <a:solidFill>
                    <a:srgbClr val="FFE9C4"/>
                  </a:solidFill>
                </a:uFill>
                <a:latin typeface="+mn-lt"/>
                <a:ea typeface="+mn-ea"/>
                <a:cs typeface="+mn-cs"/>
                <a:sym typeface="Gill Sans"/>
              </a:rPr>
              <a:t> A.D.</a:t>
            </a:r>
          </a:p>
        </p:txBody>
      </p:sp>
      <p:sp>
        <p:nvSpPr>
          <p:cNvPr id="1042" name="1840 A.D."/>
          <p:cNvSpPr txBox="1"/>
          <p:nvPr/>
        </p:nvSpPr>
        <p:spPr>
          <a:xfrm rot="16199998">
            <a:off x="11125317"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1840</a:t>
            </a:r>
            <a:r>
              <a:rPr sz="3200">
                <a:solidFill>
                  <a:srgbClr val="571B05"/>
                </a:solidFill>
                <a:uFill>
                  <a:solidFill>
                    <a:srgbClr val="571B05"/>
                  </a:solidFill>
                </a:uFill>
                <a:latin typeface="+mn-lt"/>
                <a:ea typeface="+mn-ea"/>
                <a:cs typeface="+mn-cs"/>
                <a:sym typeface="Gill Sans"/>
              </a:rPr>
              <a:t> A.D.</a:t>
            </a:r>
          </a:p>
        </p:txBody>
      </p:sp>
      <p:sp>
        <p:nvSpPr>
          <p:cNvPr id="1043" name="1948 A.D."/>
          <p:cNvSpPr txBox="1"/>
          <p:nvPr/>
        </p:nvSpPr>
        <p:spPr>
          <a:xfrm rot="16199998">
            <a:off x="1420828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1948</a:t>
            </a:r>
            <a:r>
              <a:rPr sz="3200">
                <a:solidFill>
                  <a:srgbClr val="571B05"/>
                </a:solidFill>
                <a:uFill>
                  <a:solidFill>
                    <a:srgbClr val="571B05"/>
                  </a:solidFill>
                </a:uFill>
                <a:latin typeface="+mn-lt"/>
                <a:ea typeface="+mn-ea"/>
                <a:cs typeface="+mn-cs"/>
                <a:sym typeface="Gill Sans"/>
              </a:rPr>
              <a:t> A.D.</a:t>
            </a:r>
          </a:p>
        </p:txBody>
      </p:sp>
      <p:sp>
        <p:nvSpPr>
          <p:cNvPr id="1044" name="“Tidings”, “Loud Cry”"/>
          <p:cNvSpPr txBox="1"/>
          <p:nvPr/>
        </p:nvSpPr>
        <p:spPr>
          <a:xfrm rot="16199998">
            <a:off x="15229422" y="8349915"/>
            <a:ext cx="7341606" cy="4558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“Tidings”, “Loud Cry”</a:t>
            </a:r>
          </a:p>
        </p:txBody>
      </p:sp>
      <p:sp>
        <p:nvSpPr>
          <p:cNvPr id="1045" name="1360 A.D."/>
          <p:cNvSpPr txBox="1"/>
          <p:nvPr/>
        </p:nvSpPr>
        <p:spPr>
          <a:xfrm rot="16199998">
            <a:off x="7377348" y="10019436"/>
            <a:ext cx="23114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1360</a:t>
            </a:r>
            <a:r>
              <a:rPr sz="3200">
                <a:solidFill>
                  <a:srgbClr val="571B05"/>
                </a:solidFill>
                <a:uFill>
                  <a:solidFill>
                    <a:srgbClr val="571B05"/>
                  </a:solidFill>
                </a:uFill>
                <a:latin typeface="+mn-lt"/>
                <a:ea typeface="+mn-ea"/>
                <a:cs typeface="+mn-cs"/>
                <a:sym typeface="Gill Sans"/>
              </a:rPr>
              <a:t> A.D.</a:t>
            </a:r>
          </a:p>
        </p:txBody>
      </p:sp>
      <p:sp>
        <p:nvSpPr>
          <p:cNvPr id="1046" name="Islam and allies Fits well"/>
          <p:cNvSpPr txBox="1"/>
          <p:nvPr/>
        </p:nvSpPr>
        <p:spPr>
          <a:xfrm>
            <a:off x="6436267" y="11100017"/>
            <a:ext cx="13710006" cy="115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94E3FE"/>
              </a:buClr>
              <a:buFont typeface="Chalkboard"/>
              <a:defRPr b="1" sz="7200">
                <a:solidFill>
                  <a:srgbClr val="2C1376"/>
                </a:solidFill>
                <a:uFill>
                  <a:solidFill>
                    <a:srgbClr val="2C1376"/>
                  </a:solidFill>
                </a:uFill>
                <a:latin typeface="Chalkboard"/>
                <a:ea typeface="Chalkboard"/>
                <a:cs typeface="Chalkboard"/>
                <a:sym typeface="Chalkboard"/>
              </a:defRPr>
            </a:lvl1pPr>
          </a:lstStyle>
          <a:p>
            <a:pPr/>
            <a:r>
              <a:t>Islam and allies Fits well</a:t>
            </a:r>
          </a:p>
        </p:txBody>
      </p:sp>
      <p:sp>
        <p:nvSpPr>
          <p:cNvPr id="1047" name="Line"/>
          <p:cNvSpPr/>
          <p:nvPr/>
        </p:nvSpPr>
        <p:spPr>
          <a:xfrm>
            <a:off x="16527066" y="5597128"/>
            <a:ext cx="796638" cy="589892"/>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048" name="150 Years &amp;"/>
          <p:cNvSpPr txBox="1"/>
          <p:nvPr/>
        </p:nvSpPr>
        <p:spPr>
          <a:xfrm>
            <a:off x="8192313" y="3251388"/>
            <a:ext cx="2351212"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 &amp;</a:t>
            </a:r>
          </a:p>
        </p:txBody>
      </p:sp>
      <p:sp>
        <p:nvSpPr>
          <p:cNvPr id="1049" name="Line"/>
          <p:cNvSpPr/>
          <p:nvPr/>
        </p:nvSpPr>
        <p:spPr>
          <a:xfrm flipH="1">
            <a:off x="17248795" y="5090403"/>
            <a:ext cx="1039809" cy="1039809"/>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050" name="Line"/>
          <p:cNvSpPr/>
          <p:nvPr/>
        </p:nvSpPr>
        <p:spPr>
          <a:xfrm flipH="1" flipV="1">
            <a:off x="18323219" y="4958740"/>
            <a:ext cx="179330" cy="472501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051" name="Line"/>
          <p:cNvSpPr/>
          <p:nvPr/>
        </p:nvSpPr>
        <p:spPr>
          <a:xfrm flipV="1">
            <a:off x="10411452" y="7188578"/>
            <a:ext cx="209039" cy="136898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052" name="Line"/>
          <p:cNvSpPr/>
          <p:nvPr/>
        </p:nvSpPr>
        <p:spPr>
          <a:xfrm flipH="1" flipV="1">
            <a:off x="10672185" y="7178070"/>
            <a:ext cx="174515" cy="138999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053" name="Line"/>
          <p:cNvSpPr/>
          <p:nvPr/>
        </p:nvSpPr>
        <p:spPr>
          <a:xfrm flipV="1">
            <a:off x="10999060" y="8441066"/>
            <a:ext cx="1699553" cy="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054" name="Line"/>
          <p:cNvSpPr/>
          <p:nvPr/>
        </p:nvSpPr>
        <p:spPr>
          <a:xfrm flipV="1">
            <a:off x="12594791" y="5628770"/>
            <a:ext cx="4002246" cy="2833138"/>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56" name="Current Political Tendencies…"/>
          <p:cNvSpPr txBox="1"/>
          <p:nvPr/>
        </p:nvSpPr>
        <p:spPr>
          <a:xfrm>
            <a:off x="2466661" y="1891030"/>
            <a:ext cx="17947425" cy="9933941"/>
          </a:xfrm>
          <a:prstGeom prst="rect">
            <a:avLst/>
          </a:prstGeom>
          <a:ln w="12700">
            <a:miter lim="400000"/>
          </a:ln>
          <a:extLst>
            <a:ext uri="{C572A759-6A51-4108-AA02-DFA0A04FC94B}">
              <ma14:wrappingTextBoxFlag xmlns:ma14="http://schemas.microsoft.com/office/mac/drawingml/2011/main" val="1"/>
            </a:ext>
          </a:extLst>
        </p:spPr>
        <p:txBody>
          <a:bodyPr lIns="20320" tIns="20320" rIns="20320" bIns="20320" anchor="ctr">
            <a:spAutoFit/>
          </a:bodyPr>
          <a:lstStyle/>
          <a:p>
            <a:pPr defTabSz="325120">
              <a:defRPr b="1" sz="6600">
                <a:solidFill>
                  <a:srgbClr val="FFFFFF"/>
                </a:solidFill>
                <a:uFill>
                  <a:solidFill>
                    <a:srgbClr val="FFFFFF"/>
                  </a:solidFill>
                </a:uFill>
                <a:latin typeface="Georgia"/>
                <a:ea typeface="Georgia"/>
                <a:cs typeface="Georgia"/>
                <a:sym typeface="Georgia"/>
              </a:defRPr>
            </a:pPr>
            <a:r>
              <a:t>Current Political Tendencies</a:t>
            </a:r>
          </a:p>
          <a:p>
            <a:pPr defTabSz="325120">
              <a:defRPr b="1" sz="6600">
                <a:solidFill>
                  <a:srgbClr val="FFFFFF"/>
                </a:solidFill>
                <a:uFill>
                  <a:solidFill>
                    <a:srgbClr val="FFFFFF"/>
                  </a:solidFill>
                </a:uFill>
                <a:latin typeface="Georgia"/>
                <a:ea typeface="Georgia"/>
                <a:cs typeface="Georgia"/>
                <a:sym typeface="Georgia"/>
              </a:defRPr>
            </a:pPr>
            <a:r>
              <a:t>  </a:t>
            </a:r>
          </a:p>
          <a:p>
            <a:pPr defTabSz="325120">
              <a:defRPr b="1" sz="6600">
                <a:solidFill>
                  <a:srgbClr val="FFFFFF"/>
                </a:solidFill>
                <a:uFill>
                  <a:solidFill>
                    <a:srgbClr val="FFFFFF"/>
                  </a:solidFill>
                </a:uFill>
                <a:latin typeface="Georgia"/>
                <a:ea typeface="Georgia"/>
                <a:cs typeface="Georgia"/>
                <a:sym typeface="Georgia"/>
              </a:defRPr>
            </a:pPr>
            <a:r>
              <a:t>Political Right Leans </a:t>
            </a:r>
          </a:p>
          <a:p>
            <a:pPr defTabSz="325120">
              <a:defRPr b="1" sz="6600">
                <a:solidFill>
                  <a:srgbClr val="FFFFFF"/>
                </a:solidFill>
                <a:uFill>
                  <a:solidFill>
                    <a:srgbClr val="FFFFFF"/>
                  </a:solidFill>
                </a:uFill>
                <a:latin typeface="Georgia"/>
                <a:ea typeface="Georgia"/>
                <a:cs typeface="Georgia"/>
                <a:sym typeface="Georgia"/>
              </a:defRPr>
            </a:pPr>
            <a:r>
              <a:t>North/Papal Led Traditional Christianity</a:t>
            </a:r>
          </a:p>
          <a:p>
            <a:pPr defTabSz="325120">
              <a:defRPr b="1" sz="6600">
                <a:solidFill>
                  <a:srgbClr val="FFFFFF"/>
                </a:solidFill>
                <a:uFill>
                  <a:solidFill>
                    <a:srgbClr val="FFFFFF"/>
                  </a:solidFill>
                </a:uFill>
                <a:latin typeface="Georgia"/>
                <a:ea typeface="Georgia"/>
                <a:cs typeface="Georgia"/>
                <a:sym typeface="Georgia"/>
              </a:defRPr>
            </a:pPr>
            <a:r>
              <a:t>Close relationship Rev. 13</a:t>
            </a:r>
          </a:p>
          <a:p>
            <a:pPr defTabSz="325120">
              <a:defRPr b="1" sz="6600">
                <a:solidFill>
                  <a:srgbClr val="FFFFFF"/>
                </a:solidFill>
                <a:uFill>
                  <a:solidFill>
                    <a:srgbClr val="FFFFFF"/>
                  </a:solidFill>
                </a:uFill>
                <a:latin typeface="Georgia"/>
                <a:ea typeface="Georgia"/>
                <a:cs typeface="Georgia"/>
                <a:sym typeface="Georgia"/>
              </a:defRPr>
            </a:pPr>
          </a:p>
          <a:p>
            <a:pPr defTabSz="325120">
              <a:defRPr b="1" sz="6600">
                <a:solidFill>
                  <a:srgbClr val="FFFFFF"/>
                </a:solidFill>
                <a:uFill>
                  <a:solidFill>
                    <a:srgbClr val="FFFFFF"/>
                  </a:solidFill>
                </a:uFill>
                <a:latin typeface="Georgia"/>
                <a:ea typeface="Georgia"/>
                <a:cs typeface="Georgia"/>
                <a:sym typeface="Georgia"/>
              </a:defRPr>
            </a:pPr>
            <a:r>
              <a:t>Political Left Leans </a:t>
            </a:r>
          </a:p>
          <a:p>
            <a:pPr defTabSz="325120">
              <a:defRPr b="1" sz="4600">
                <a:solidFill>
                  <a:srgbClr val="FFFFFF"/>
                </a:solidFill>
                <a:uFill>
                  <a:solidFill>
                    <a:srgbClr val="FFFFFF"/>
                  </a:solidFill>
                </a:uFill>
                <a:latin typeface="Georgia"/>
                <a:ea typeface="Georgia"/>
                <a:cs typeface="Georgia"/>
                <a:sym typeface="Georgia"/>
              </a:defRPr>
            </a:pPr>
            <a:r>
              <a:rPr sz="6600"/>
              <a:t>South/Radical Islam  </a:t>
            </a:r>
            <a:endParaRPr sz="6600"/>
          </a:p>
          <a:p>
            <a:pPr defTabSz="325120">
              <a:defRPr b="1" sz="4600">
                <a:solidFill>
                  <a:srgbClr val="FFFFFF"/>
                </a:solidFill>
                <a:uFill>
                  <a:solidFill>
                    <a:srgbClr val="FFFFFF"/>
                  </a:solidFill>
                </a:uFill>
                <a:latin typeface="Georgia"/>
                <a:ea typeface="Georgia"/>
                <a:cs typeface="Georgia"/>
                <a:sym typeface="Georgia"/>
              </a:defRPr>
            </a:pPr>
            <a:r>
              <a:rPr sz="6600"/>
              <a:t>Similar Rev. 11 </a:t>
            </a:r>
            <a:r>
              <a:t>                                                            </a:t>
            </a:r>
          </a:p>
          <a:p>
            <a:pPr defTabSz="325120">
              <a:defRPr b="1" sz="46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58" name="Similarities and cooperation of Islam and Atheistic Secularism (Political Left)…"/>
          <p:cNvSpPr txBox="1"/>
          <p:nvPr/>
        </p:nvSpPr>
        <p:spPr>
          <a:xfrm>
            <a:off x="2258510" y="1563209"/>
            <a:ext cx="19866981" cy="11049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6600">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r>
              <a:t>Similarities and cooperation of Islam and Atheistic Secularism (Political Left)</a:t>
            </a:r>
          </a:p>
          <a:p>
            <a:pPr defTabSz="457200">
              <a:defRPr b="1" sz="6600">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p>
          <a:p>
            <a:pPr defTabSz="457200">
              <a:defRPr b="1" sz="6600">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r>
              <a:t>Dislike: Israel</a:t>
            </a:r>
          </a:p>
          <a:p>
            <a:pPr defTabSz="457200">
              <a:defRPr b="1" sz="6600">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r>
              <a:t>Capitalism</a:t>
            </a:r>
          </a:p>
          <a:p>
            <a:pPr defTabSz="457200">
              <a:defRPr b="1" sz="6600">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r>
              <a:t>Papal led “Christianity”</a:t>
            </a:r>
          </a:p>
          <a:p>
            <a:pPr defTabSz="457200">
              <a:defRPr b="1" sz="6600">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r>
              <a:t>American Exceptionalism</a:t>
            </a:r>
          </a:p>
          <a:p>
            <a:pPr defTabSz="457200">
              <a:defRPr b="1" sz="6600">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r>
              <a:t>Conservative Politicians</a:t>
            </a:r>
          </a:p>
          <a:p>
            <a:pPr defTabSz="457200">
              <a:defRPr b="1" sz="6600">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r>
              <a:t>Like-Social Justice</a:t>
            </a:r>
          </a:p>
          <a:p>
            <a:pPr defTabSz="457200">
              <a:defRPr b="1" sz="6600">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r>
              <a:t>Jesus just good man, Bible not Authority</a:t>
            </a:r>
          </a:p>
          <a:p>
            <a:pPr algn="l" defTabSz="457200">
              <a:defRPr b="1">
                <a:solidFill>
                  <a:srgbClr val="FFDB86"/>
                </a:solidFill>
                <a:effectLst>
                  <a:outerShdw sx="100000" sy="100000" kx="0" ky="0" algn="b" rotWithShape="0" blurRad="12700" dist="63500" dir="7860000">
                    <a:srgbClr val="000000"/>
                  </a:outerShdw>
                </a:effectLst>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60" name="Daniel 11:40…"/>
          <p:cNvSpPr txBox="1"/>
          <p:nvPr/>
        </p:nvSpPr>
        <p:spPr>
          <a:xfrm>
            <a:off x="742950" y="1079500"/>
            <a:ext cx="22898100" cy="488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914400">
              <a:spcBef>
                <a:spcPts val="1300"/>
              </a:spcBef>
              <a:buClr>
                <a:srgbClr val="FFDB86"/>
              </a:buClr>
              <a:buFont typeface="Georgia"/>
              <a:defRPr sz="6000">
                <a:solidFill>
                  <a:srgbClr val="FFDB86"/>
                </a:solidFill>
                <a:uFill>
                  <a:solidFill>
                    <a:srgbClr val="FFDB86"/>
                  </a:solidFill>
                </a:uFill>
                <a:latin typeface="Georgia"/>
                <a:ea typeface="Georgia"/>
                <a:cs typeface="Georgia"/>
                <a:sym typeface="Georgia"/>
              </a:defRPr>
            </a:pPr>
          </a:p>
          <a:p>
            <a:pPr defTabSz="914400">
              <a:spcBef>
                <a:spcPts val="1300"/>
              </a:spcBef>
              <a:buClr>
                <a:srgbClr val="FFFFFF"/>
              </a:buClr>
              <a:buFont typeface="Georgia"/>
              <a:defRPr b="1" sz="6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Daniel 11:40</a:t>
            </a:r>
          </a:p>
          <a:p>
            <a:pPr defTabSz="914400">
              <a:spcBef>
                <a:spcPts val="1300"/>
              </a:spcBef>
              <a:buClr>
                <a:srgbClr val="FFFFFF"/>
              </a:buClr>
              <a:buFont typeface="Georgia"/>
              <a:defRPr b="1" sz="6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Islamists &amp; Allies attack Papacy/Traditional Christianity</a:t>
            </a:r>
          </a:p>
          <a:p>
            <a:pPr defTabSz="914400">
              <a:spcBef>
                <a:spcPts val="1300"/>
              </a:spcBef>
              <a:buClr>
                <a:srgbClr val="FFFFFF"/>
              </a:buClr>
              <a:buFont typeface="Georgia"/>
              <a:defRPr b="1" sz="60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(Islamists are radical Muslims who want to make Jerusalem the Capitol of a global Caliphate.)</a:t>
            </a:r>
          </a:p>
        </p:txBody>
      </p:sp>
      <p:sp>
        <p:nvSpPr>
          <p:cNvPr id="1061" name="“At the time of the end the king of the South shall attack him; and the king  of the North shall come against him  like a whirlwind.”"/>
          <p:cNvSpPr txBox="1"/>
          <p:nvPr/>
        </p:nvSpPr>
        <p:spPr>
          <a:xfrm>
            <a:off x="2470150" y="6223000"/>
            <a:ext cx="19443700" cy="424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914400">
              <a:spcBef>
                <a:spcPts val="1300"/>
              </a:spcBef>
              <a:buClr>
                <a:srgbClr val="FFDB86"/>
              </a:buClr>
              <a:buFont typeface="Georgia"/>
              <a:defRPr b="1" sz="7200">
                <a:solidFill>
                  <a:srgbClr val="FFDB86"/>
                </a:solidFill>
                <a:effectLst>
                  <a:outerShdw sx="100000" sy="100000" kx="0" ky="0" algn="b" rotWithShape="0" blurRad="12700" dist="63500" dir="7980000">
                    <a:srgbClr val="000000"/>
                  </a:outerShdw>
                </a:effectLst>
                <a:uFill>
                  <a:solidFill>
                    <a:srgbClr val="FFDB86"/>
                  </a:solidFill>
                </a:uFill>
                <a:latin typeface="Georgia"/>
                <a:ea typeface="Georgia"/>
                <a:cs typeface="Georgia"/>
                <a:sym typeface="Georgia"/>
              </a:defRPr>
            </a:pPr>
            <a:r>
              <a:t>“At the time of the end the king of the South shall attack him; and the king </a:t>
            </a:r>
            <a:br/>
            <a:r>
              <a:t>of the North shall come against him </a:t>
            </a:r>
            <a:br/>
            <a:r>
              <a:t>like a whirlwind.”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4" name="The Blended…"/>
          <p:cNvSpPr txBox="1"/>
          <p:nvPr/>
        </p:nvSpPr>
        <p:spPr>
          <a:xfrm>
            <a:off x="2099613" y="1647048"/>
            <a:ext cx="19411459" cy="7023101"/>
          </a:xfrm>
          <a:prstGeom prst="rect">
            <a:avLst/>
          </a:prstGeom>
          <a:ln w="12700">
            <a:miter lim="400000"/>
          </a:ln>
          <a:effectLst>
            <a:outerShdw sx="100000" sy="100000" kx="0" ky="0" algn="b" rotWithShape="0" blurRad="0" dist="0" dir="0">
              <a:srgbClr val="FFDB86">
                <a:alpha val="71477"/>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The Blended </a:t>
            </a:r>
          </a:p>
          <a:p>
            <a:pPr marL="57799" marR="57799"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Little Horn of Daniel 8 </a:t>
            </a:r>
          </a:p>
          <a:p>
            <a:pPr marL="57799" marR="57799"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A.U. Study Bible 8:9</a:t>
            </a:r>
          </a:p>
          <a:p>
            <a:pPr marL="57799" marR="57799"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p>
          <a:p>
            <a:pPr marL="57799" marR="57799" algn="l"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“Thus the Little Horn of Daniel 8 has both </a:t>
            </a:r>
          </a:p>
          <a:p>
            <a:pPr marL="57799" marR="57799" algn="l" defTabSz="1295400">
              <a:defRPr b="1" sz="7000">
                <a:solidFill>
                  <a:srgbClr val="FFFFFF"/>
                </a:solidFill>
                <a:effectLst>
                  <a:outerShdw sx="100000" sy="100000" kx="0" ky="0" algn="b" rotWithShape="0" blurRad="12700" dist="63500" dir="7920000">
                    <a:srgbClr val="000000"/>
                  </a:outerShdw>
                </a:effectLst>
                <a:uFill>
                  <a:solidFill>
                    <a:srgbClr val="FFFFFF"/>
                  </a:solidFill>
                </a:uFill>
                <a:latin typeface="Georgia"/>
                <a:ea typeface="Georgia"/>
                <a:cs typeface="Georgia"/>
                <a:sym typeface="Georgia"/>
              </a:defRPr>
            </a:pPr>
            <a:r>
              <a:t>a secular  and a religious phase.”</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63" name="Issues if  KOS is Atheism…"/>
          <p:cNvSpPr txBox="1"/>
          <p:nvPr/>
        </p:nvSpPr>
        <p:spPr>
          <a:xfrm>
            <a:off x="2259835" y="1731589"/>
            <a:ext cx="19864329" cy="12776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Issues if  KOS is Atheism </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marL="1128346" indent="-1128346" algn="l" defTabSz="457200">
              <a:spcBef>
                <a:spcPts val="1000"/>
              </a:spcBef>
              <a:buSzPct val="100000"/>
              <a:buAutoNum type="arabicPeriod" startAt="1"/>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Fits 11:40-45</a:t>
            </a:r>
          </a:p>
          <a:p>
            <a:pPr algn="l" defTabSz="457200">
              <a:spcBef>
                <a:spcPts val="1000"/>
              </a:spcBef>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2. Struggles with 11:25-39 (conflicts 1 and 2)</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3. EGW never equates French Revolution with Daniel 11 or the King of the South.</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065" name="image.png" descr="image.png"/>
          <p:cNvPicPr>
            <a:picLocks noChangeAspect="0"/>
          </p:cNvPicPr>
          <p:nvPr/>
        </p:nvPicPr>
        <p:blipFill>
          <a:blip r:embed="rId3">
            <a:extLst/>
          </a:blip>
          <a:stretch>
            <a:fillRect/>
          </a:stretch>
        </p:blipFill>
        <p:spPr>
          <a:xfrm>
            <a:off x="1836490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066" name="image.png" descr="image.png"/>
          <p:cNvPicPr>
            <a:picLocks noChangeAspect="0"/>
          </p:cNvPicPr>
          <p:nvPr/>
        </p:nvPicPr>
        <p:blipFill>
          <a:blip r:embed="rId4">
            <a:extLst/>
          </a:blip>
          <a:stretch>
            <a:fillRect/>
          </a:stretch>
        </p:blipFill>
        <p:spPr>
          <a:xfrm>
            <a:off x="16877400"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067" name="NOW"/>
          <p:cNvSpPr txBox="1"/>
          <p:nvPr/>
        </p:nvSpPr>
        <p:spPr>
          <a:xfrm rot="16199998">
            <a:off x="15365893" y="10353264"/>
            <a:ext cx="2843073" cy="551816"/>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lvl1pPr algn="r" defTabSz="914400">
              <a:buClr>
                <a:srgbClr val="FFE9C4"/>
              </a:buClr>
              <a:buFont typeface="Gill Sans"/>
              <a:defRPr b="1" sz="4000">
                <a:solidFill>
                  <a:srgbClr val="FFE9C4"/>
                </a:solidFill>
                <a:uFill>
                  <a:solidFill>
                    <a:srgbClr val="FFE9C4"/>
                  </a:solidFill>
                </a:uFill>
              </a:defRPr>
            </a:lvl1pPr>
          </a:lstStyle>
          <a:p>
            <a:pPr/>
            <a:r>
              <a:t>NOW</a:t>
            </a:r>
          </a:p>
        </p:txBody>
      </p:sp>
      <p:pic>
        <p:nvPicPr>
          <p:cNvPr id="1068" name="image.png" descr="image.png"/>
          <p:cNvPicPr>
            <a:picLocks noChangeAspect="0"/>
          </p:cNvPicPr>
          <p:nvPr/>
        </p:nvPicPr>
        <p:blipFill>
          <a:blip r:embed="rId4">
            <a:extLst/>
          </a:blip>
          <a:stretch>
            <a:fillRect/>
          </a:stretch>
        </p:blipFill>
        <p:spPr>
          <a:xfrm>
            <a:off x="15713789"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069" name="image.png" descr="image.png"/>
          <p:cNvPicPr>
            <a:picLocks noChangeAspect="0"/>
          </p:cNvPicPr>
          <p:nvPr/>
        </p:nvPicPr>
        <p:blipFill>
          <a:blip r:embed="rId5">
            <a:extLst/>
          </a:blip>
          <a:stretch>
            <a:fillRect/>
          </a:stretch>
        </p:blipFill>
        <p:spPr>
          <a:xfrm>
            <a:off x="810834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070" name="image.png" descr="image.png"/>
          <p:cNvPicPr>
            <a:picLocks noChangeAspect="0"/>
          </p:cNvPicPr>
          <p:nvPr/>
        </p:nvPicPr>
        <p:blipFill>
          <a:blip r:embed="rId6">
            <a:extLst/>
          </a:blip>
          <a:stretch>
            <a:fillRect/>
          </a:stretch>
        </p:blipFill>
        <p:spPr>
          <a:xfrm>
            <a:off x="13518526" y="3278566"/>
            <a:ext cx="95969" cy="8577206"/>
          </a:xfrm>
          <a:prstGeom prst="rect">
            <a:avLst/>
          </a:prstGeom>
          <a:ln w="12700">
            <a:miter lim="400000"/>
          </a:ln>
          <a:effectLst>
            <a:outerShdw sx="100000" sy="100000" kx="0" ky="0" algn="b" rotWithShape="0" blurRad="88900" dist="0" dir="0">
              <a:srgbClr val="7D360E">
                <a:alpha val="85000"/>
              </a:srgbClr>
            </a:outerShdw>
          </a:effectLst>
        </p:spPr>
      </p:pic>
      <p:pic>
        <p:nvPicPr>
          <p:cNvPr id="1071" name="image.png" descr="image.png"/>
          <p:cNvPicPr>
            <a:picLocks noChangeAspect="0"/>
          </p:cNvPicPr>
          <p:nvPr/>
        </p:nvPicPr>
        <p:blipFill>
          <a:blip r:embed="rId7">
            <a:extLst/>
          </a:blip>
          <a:stretch>
            <a:fillRect/>
          </a:stretch>
        </p:blipFill>
        <p:spPr>
          <a:xfrm>
            <a:off x="14454212"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072" name="1929 A.D."/>
          <p:cNvSpPr txBox="1"/>
          <p:nvPr/>
        </p:nvSpPr>
        <p:spPr>
          <a:xfrm rot="16199998">
            <a:off x="12930711"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1929</a:t>
            </a:r>
            <a:r>
              <a:rPr sz="3200">
                <a:solidFill>
                  <a:srgbClr val="FFE9C4"/>
                </a:solidFill>
                <a:uFill>
                  <a:solidFill>
                    <a:srgbClr val="FFE9C4"/>
                  </a:solidFill>
                </a:uFill>
                <a:latin typeface="+mn-lt"/>
                <a:ea typeface="+mn-ea"/>
                <a:cs typeface="+mn-cs"/>
                <a:sym typeface="Gill Sans"/>
              </a:rPr>
              <a:t> A.D.</a:t>
            </a:r>
          </a:p>
        </p:txBody>
      </p:sp>
      <p:pic>
        <p:nvPicPr>
          <p:cNvPr id="1073" name="image.png" descr="image.png"/>
          <p:cNvPicPr>
            <a:picLocks noChangeAspect="0"/>
          </p:cNvPicPr>
          <p:nvPr/>
        </p:nvPicPr>
        <p:blipFill>
          <a:blip r:embed="rId8">
            <a:extLst/>
          </a:blip>
          <a:stretch>
            <a:fillRect/>
          </a:stretch>
        </p:blipFill>
        <p:spPr>
          <a:xfrm>
            <a:off x="11287273" y="2918684"/>
            <a:ext cx="95969" cy="8433251"/>
          </a:xfrm>
          <a:prstGeom prst="rect">
            <a:avLst/>
          </a:prstGeom>
          <a:ln w="12700">
            <a:miter lim="400000"/>
          </a:ln>
          <a:effectLst>
            <a:outerShdw sx="100000" sy="100000" kx="0" ky="0" algn="b" rotWithShape="0" blurRad="88900" dist="0" dir="0">
              <a:srgbClr val="7D360E">
                <a:alpha val="85000"/>
              </a:srgbClr>
            </a:outerShdw>
          </a:effectLst>
        </p:spPr>
      </p:pic>
      <p:pic>
        <p:nvPicPr>
          <p:cNvPr id="1074" name="image.png" descr="image.png"/>
          <p:cNvPicPr>
            <a:picLocks noChangeAspect="0"/>
          </p:cNvPicPr>
          <p:nvPr/>
        </p:nvPicPr>
        <p:blipFill>
          <a:blip r:embed="rId9">
            <a:extLst/>
          </a:blip>
          <a:stretch>
            <a:fillRect/>
          </a:stretch>
        </p:blipFill>
        <p:spPr>
          <a:xfrm>
            <a:off x="12630825"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075" name="image.png" descr="image.png"/>
          <p:cNvPicPr>
            <a:picLocks noChangeAspect="0"/>
          </p:cNvPicPr>
          <p:nvPr/>
        </p:nvPicPr>
        <p:blipFill>
          <a:blip r:embed="rId10">
            <a:extLst/>
          </a:blip>
          <a:stretch>
            <a:fillRect/>
          </a:stretch>
        </p:blipFill>
        <p:spPr>
          <a:xfrm>
            <a:off x="939191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076" name="image.png" descr="image.png"/>
          <p:cNvPicPr>
            <a:picLocks noChangeAspect="0"/>
          </p:cNvPicPr>
          <p:nvPr/>
        </p:nvPicPr>
        <p:blipFill>
          <a:blip r:embed="rId5">
            <a:extLst/>
          </a:blip>
          <a:stretch>
            <a:fillRect/>
          </a:stretch>
        </p:blipFill>
        <p:spPr>
          <a:xfrm>
            <a:off x="7124672"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077" name="image.png" descr="image.png"/>
          <p:cNvPicPr>
            <a:picLocks noChangeAspect="0"/>
          </p:cNvPicPr>
          <p:nvPr/>
        </p:nvPicPr>
        <p:blipFill>
          <a:blip r:embed="rId11">
            <a:extLst/>
          </a:blip>
          <a:stretch>
            <a:fillRect/>
          </a:stretch>
        </p:blipFill>
        <p:spPr>
          <a:xfrm>
            <a:off x="4941404"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078" name="image.png" descr="image.png"/>
          <p:cNvPicPr>
            <a:picLocks noChangeAspect="0"/>
          </p:cNvPicPr>
          <p:nvPr/>
        </p:nvPicPr>
        <p:blipFill>
          <a:blip r:embed="rId12">
            <a:extLst/>
          </a:blip>
          <a:stretch>
            <a:fillRect/>
          </a:stretch>
        </p:blipFill>
        <p:spPr>
          <a:xfrm>
            <a:off x="4197653" y="2918684"/>
            <a:ext cx="95969" cy="8433251"/>
          </a:xfrm>
          <a:prstGeom prst="rect">
            <a:avLst/>
          </a:prstGeom>
          <a:ln w="12700">
            <a:miter lim="400000"/>
          </a:ln>
          <a:effectLst>
            <a:outerShdw sx="100000" sy="100000" kx="0" ky="0" algn="b" rotWithShape="0" blurRad="88900" dist="0" dir="0">
              <a:srgbClr val="7D360E">
                <a:alpha val="85000"/>
              </a:srgbClr>
            </a:outerShdw>
          </a:effectLst>
        </p:spPr>
      </p:pic>
      <p:sp>
        <p:nvSpPr>
          <p:cNvPr id="1079" name="538 A.D."/>
          <p:cNvSpPr txBox="1"/>
          <p:nvPr/>
        </p:nvSpPr>
        <p:spPr>
          <a:xfrm rot="16199998">
            <a:off x="2698144"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538</a:t>
            </a:r>
            <a:r>
              <a:rPr sz="3200">
                <a:solidFill>
                  <a:srgbClr val="FFE9C4"/>
                </a:solidFill>
                <a:uFill>
                  <a:solidFill>
                    <a:srgbClr val="FFE9C4"/>
                  </a:solidFill>
                </a:uFill>
                <a:latin typeface="+mn-lt"/>
                <a:ea typeface="+mn-ea"/>
                <a:cs typeface="+mn-cs"/>
                <a:sym typeface="Gill Sans"/>
              </a:rPr>
              <a:t> A.D.</a:t>
            </a:r>
          </a:p>
        </p:txBody>
      </p:sp>
      <p:sp>
        <p:nvSpPr>
          <p:cNvPr id="1080" name="Daniel 11:25 - 45"/>
          <p:cNvSpPr txBox="1"/>
          <p:nvPr/>
        </p:nvSpPr>
        <p:spPr>
          <a:xfrm>
            <a:off x="14130320" y="2426435"/>
            <a:ext cx="6645770" cy="647790"/>
          </a:xfrm>
          <a:prstGeom prst="rect">
            <a:avLst/>
          </a:prstGeom>
          <a:ln w="12700">
            <a:miter lim="400000"/>
          </a:ln>
          <a:effectLst>
            <a:outerShdw sx="100000" sy="100000" kx="0" ky="0" algn="b" rotWithShape="0" blurRad="254000" dist="0" dir="0">
              <a:srgbClr val="FFF2D1">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l" defTabSz="914400">
              <a:buClr>
                <a:srgbClr val="93291E"/>
              </a:buClr>
              <a:buFont typeface="Georgia"/>
              <a:defRPr b="1" sz="4000">
                <a:solidFill>
                  <a:srgbClr val="93291E"/>
                </a:solidFill>
                <a:uFill>
                  <a:solidFill>
                    <a:srgbClr val="93291E"/>
                  </a:solidFill>
                </a:uFill>
                <a:latin typeface="Georgia"/>
                <a:ea typeface="Georgia"/>
                <a:cs typeface="Georgia"/>
                <a:sym typeface="Georgia"/>
              </a:defRPr>
            </a:lvl1pPr>
          </a:lstStyle>
          <a:p>
            <a:pPr/>
            <a:r>
              <a:t>Daniel 11:25 - 45</a:t>
            </a:r>
          </a:p>
        </p:txBody>
      </p:sp>
      <p:pic>
        <p:nvPicPr>
          <p:cNvPr id="1081" name="image.png" descr="image.png"/>
          <p:cNvPicPr>
            <a:picLocks noChangeAspect="0"/>
          </p:cNvPicPr>
          <p:nvPr/>
        </p:nvPicPr>
        <p:blipFill>
          <a:blip r:embed="rId13">
            <a:extLst/>
          </a:blip>
          <a:stretch>
            <a:fillRect/>
          </a:stretch>
        </p:blipFill>
        <p:spPr>
          <a:xfrm>
            <a:off x="4118180" y="3926355"/>
            <a:ext cx="16542450" cy="7485561"/>
          </a:xfrm>
          <a:prstGeom prst="rect">
            <a:avLst/>
          </a:prstGeom>
          <a:ln w="12700">
            <a:miter lim="400000"/>
          </a:ln>
        </p:spPr>
      </p:pic>
      <p:pic>
        <p:nvPicPr>
          <p:cNvPr id="1082" name="image.png" descr="image.png"/>
          <p:cNvPicPr>
            <a:picLocks noChangeAspect="0"/>
          </p:cNvPicPr>
          <p:nvPr/>
        </p:nvPicPr>
        <p:blipFill>
          <a:blip r:embed="rId14">
            <a:extLst/>
          </a:blip>
          <a:stretch>
            <a:fillRect/>
          </a:stretch>
        </p:blipFill>
        <p:spPr>
          <a:xfrm>
            <a:off x="4818445" y="4358214"/>
            <a:ext cx="13843351" cy="5374250"/>
          </a:xfrm>
          <a:prstGeom prst="rect">
            <a:avLst/>
          </a:prstGeom>
          <a:ln w="12700">
            <a:miter lim="400000"/>
          </a:ln>
        </p:spPr>
      </p:pic>
      <p:pic>
        <p:nvPicPr>
          <p:cNvPr id="1083" name="image.png" descr="image.png"/>
          <p:cNvPicPr>
            <a:picLocks noChangeAspect="0"/>
          </p:cNvPicPr>
          <p:nvPr/>
        </p:nvPicPr>
        <p:blipFill>
          <a:blip r:embed="rId15">
            <a:extLst/>
          </a:blip>
          <a:stretch>
            <a:fillRect/>
          </a:stretch>
        </p:blipFill>
        <p:spPr>
          <a:xfrm>
            <a:off x="4125677" y="2882696"/>
            <a:ext cx="7269562" cy="107965"/>
          </a:xfrm>
          <a:prstGeom prst="rect">
            <a:avLst/>
          </a:prstGeom>
          <a:ln w="12700">
            <a:miter lim="400000"/>
          </a:ln>
          <a:effectLst>
            <a:outerShdw sx="100000" sy="100000" kx="0" ky="0" algn="b" rotWithShape="0" blurRad="88900" dist="0" dir="0">
              <a:srgbClr val="7D360E">
                <a:alpha val="75000"/>
              </a:srgbClr>
            </a:outerShdw>
          </a:effectLst>
        </p:spPr>
      </p:pic>
      <p:sp>
        <p:nvSpPr>
          <p:cNvPr id="1084" name="1260 Years"/>
          <p:cNvSpPr txBox="1"/>
          <p:nvPr/>
        </p:nvSpPr>
        <p:spPr>
          <a:xfrm>
            <a:off x="6353930" y="2439590"/>
            <a:ext cx="2663108" cy="4318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571B05"/>
              </a:buClr>
              <a:buFont typeface="Gill Sans"/>
              <a:defRPr sz="3200">
                <a:solidFill>
                  <a:srgbClr val="571B05"/>
                </a:solidFill>
                <a:uFill>
                  <a:solidFill>
                    <a:srgbClr val="571B05"/>
                  </a:solidFill>
                </a:uFill>
              </a:defRPr>
            </a:lvl1pPr>
          </a:lstStyle>
          <a:p>
            <a:pPr/>
            <a:r>
              <a:t>1260 Years</a:t>
            </a:r>
          </a:p>
        </p:txBody>
      </p:sp>
      <p:pic>
        <p:nvPicPr>
          <p:cNvPr id="1085" name="image.png" descr="image.png"/>
          <p:cNvPicPr>
            <a:picLocks noChangeAspect="0"/>
          </p:cNvPicPr>
          <p:nvPr/>
        </p:nvPicPr>
        <p:blipFill>
          <a:blip r:embed="rId16">
            <a:extLst/>
          </a:blip>
          <a:stretch>
            <a:fillRect/>
          </a:stretch>
        </p:blipFill>
        <p:spPr>
          <a:xfrm>
            <a:off x="8317147" y="3950348"/>
            <a:ext cx="4397649" cy="107965"/>
          </a:xfrm>
          <a:prstGeom prst="rect">
            <a:avLst/>
          </a:prstGeom>
          <a:ln w="12700">
            <a:miter lim="400000"/>
          </a:ln>
          <a:effectLst>
            <a:outerShdw sx="100000" sy="100000" kx="0" ky="0" algn="b" rotWithShape="0" blurRad="88900" dist="0" dir="0">
              <a:srgbClr val="7D360E">
                <a:alpha val="75000"/>
              </a:srgbClr>
            </a:outerShdw>
          </a:effectLst>
        </p:spPr>
      </p:pic>
      <p:sp>
        <p:nvSpPr>
          <p:cNvPr id="1086" name="391 Years"/>
          <p:cNvSpPr txBox="1"/>
          <p:nvPr/>
        </p:nvSpPr>
        <p:spPr>
          <a:xfrm>
            <a:off x="10130839" y="3251388"/>
            <a:ext cx="2339217"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391 Years</a:t>
            </a:r>
          </a:p>
        </p:txBody>
      </p:sp>
      <p:pic>
        <p:nvPicPr>
          <p:cNvPr id="1087" name="image.png" descr="image.png"/>
          <p:cNvPicPr>
            <a:picLocks noChangeAspect="0"/>
          </p:cNvPicPr>
          <p:nvPr/>
        </p:nvPicPr>
        <p:blipFill>
          <a:blip r:embed="rId17">
            <a:extLst/>
          </a:blip>
          <a:stretch>
            <a:fillRect/>
          </a:stretch>
        </p:blipFill>
        <p:spPr>
          <a:xfrm>
            <a:off x="4881424" y="3950348"/>
            <a:ext cx="2327220" cy="107965"/>
          </a:xfrm>
          <a:prstGeom prst="rect">
            <a:avLst/>
          </a:prstGeom>
          <a:ln w="12700">
            <a:miter lim="400000"/>
          </a:ln>
          <a:effectLst>
            <a:outerShdw sx="100000" sy="100000" kx="0" ky="0" algn="b" rotWithShape="0" blurRad="88900" dist="0" dir="0">
              <a:srgbClr val="7D360E">
                <a:alpha val="75000"/>
              </a:srgbClr>
            </a:outerShdw>
          </a:effectLst>
        </p:spPr>
      </p:pic>
      <p:sp>
        <p:nvSpPr>
          <p:cNvPr id="1088" name="150 Years"/>
          <p:cNvSpPr txBox="1"/>
          <p:nvPr/>
        </p:nvSpPr>
        <p:spPr>
          <a:xfrm>
            <a:off x="4863430" y="3386531"/>
            <a:ext cx="2351212" cy="4678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a:t>
            </a:r>
          </a:p>
        </p:txBody>
      </p:sp>
      <p:sp>
        <p:nvSpPr>
          <p:cNvPr id="1089" name="1"/>
          <p:cNvSpPr txBox="1"/>
          <p:nvPr/>
        </p:nvSpPr>
        <p:spPr>
          <a:xfrm>
            <a:off x="5992551" y="7495191"/>
            <a:ext cx="527824"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1</a:t>
            </a:r>
          </a:p>
        </p:txBody>
      </p:sp>
      <p:sp>
        <p:nvSpPr>
          <p:cNvPr id="1090" name="2"/>
          <p:cNvSpPr txBox="1"/>
          <p:nvPr/>
        </p:nvSpPr>
        <p:spPr>
          <a:xfrm>
            <a:off x="10531529" y="5356889"/>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2</a:t>
            </a:r>
          </a:p>
        </p:txBody>
      </p:sp>
      <p:sp>
        <p:nvSpPr>
          <p:cNvPr id="1091" name="3"/>
          <p:cNvSpPr txBox="1"/>
          <p:nvPr/>
        </p:nvSpPr>
        <p:spPr>
          <a:xfrm>
            <a:off x="17808587" y="5232430"/>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3</a:t>
            </a:r>
          </a:p>
        </p:txBody>
      </p:sp>
      <p:sp>
        <p:nvSpPr>
          <p:cNvPr id="1092" name="CRUSADES"/>
          <p:cNvSpPr txBox="1"/>
          <p:nvPr/>
        </p:nvSpPr>
        <p:spPr>
          <a:xfrm rot="16199998">
            <a:off x="5703152" y="9795043"/>
            <a:ext cx="4622801" cy="50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093" name="CRUSADES"/>
          <p:cNvSpPr txBox="1"/>
          <p:nvPr/>
        </p:nvSpPr>
        <p:spPr>
          <a:xfrm rot="16199998">
            <a:off x="5704628" y="6549003"/>
            <a:ext cx="4618495"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094" name="612 A.D."/>
          <p:cNvSpPr txBox="1"/>
          <p:nvPr/>
        </p:nvSpPr>
        <p:spPr>
          <a:xfrm rot="16199998">
            <a:off x="333243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612</a:t>
            </a:r>
            <a:r>
              <a:rPr sz="3200">
                <a:solidFill>
                  <a:srgbClr val="571B05"/>
                </a:solidFill>
                <a:uFill>
                  <a:solidFill>
                    <a:srgbClr val="571B05"/>
                  </a:solidFill>
                </a:uFill>
                <a:latin typeface="+mn-lt"/>
                <a:ea typeface="+mn-ea"/>
                <a:cs typeface="+mn-cs"/>
                <a:sym typeface="Gill Sans"/>
              </a:rPr>
              <a:t> A.D.</a:t>
            </a:r>
          </a:p>
        </p:txBody>
      </p:sp>
      <p:sp>
        <p:nvSpPr>
          <p:cNvPr id="1095" name="762 A.D."/>
          <p:cNvSpPr txBox="1"/>
          <p:nvPr/>
        </p:nvSpPr>
        <p:spPr>
          <a:xfrm rot="16199998">
            <a:off x="553669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762</a:t>
            </a:r>
            <a:r>
              <a:rPr sz="3200">
                <a:solidFill>
                  <a:srgbClr val="571B05"/>
                </a:solidFill>
                <a:uFill>
                  <a:solidFill>
                    <a:srgbClr val="571B05"/>
                  </a:solidFill>
                </a:uFill>
                <a:latin typeface="+mn-lt"/>
                <a:ea typeface="+mn-ea"/>
                <a:cs typeface="+mn-cs"/>
                <a:sym typeface="Gill Sans"/>
              </a:rPr>
              <a:t> A.D.</a:t>
            </a:r>
          </a:p>
        </p:txBody>
      </p:sp>
      <p:sp>
        <p:nvSpPr>
          <p:cNvPr id="1096" name="1449 A.D."/>
          <p:cNvSpPr txBox="1"/>
          <p:nvPr/>
        </p:nvSpPr>
        <p:spPr>
          <a:xfrm rot="16199998">
            <a:off x="7886403"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1449</a:t>
            </a:r>
            <a:r>
              <a:rPr sz="3200">
                <a:solidFill>
                  <a:srgbClr val="571B05"/>
                </a:solidFill>
                <a:uFill>
                  <a:solidFill>
                    <a:srgbClr val="571B05"/>
                  </a:solidFill>
                </a:uFill>
                <a:latin typeface="+mn-lt"/>
                <a:ea typeface="+mn-ea"/>
                <a:cs typeface="+mn-cs"/>
                <a:sym typeface="Gill Sans"/>
              </a:rPr>
              <a:t> A.D.</a:t>
            </a:r>
          </a:p>
        </p:txBody>
      </p:sp>
      <p:sp>
        <p:nvSpPr>
          <p:cNvPr id="1097" name="1798 A.D."/>
          <p:cNvSpPr txBox="1"/>
          <p:nvPr/>
        </p:nvSpPr>
        <p:spPr>
          <a:xfrm rot="16199998">
            <a:off x="9813869" y="10376798"/>
            <a:ext cx="2843073"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1798</a:t>
            </a:r>
            <a:r>
              <a:rPr sz="3200">
                <a:solidFill>
                  <a:srgbClr val="FFE9C4"/>
                </a:solidFill>
                <a:uFill>
                  <a:solidFill>
                    <a:srgbClr val="FFE9C4"/>
                  </a:solidFill>
                </a:uFill>
                <a:latin typeface="+mn-lt"/>
                <a:ea typeface="+mn-ea"/>
                <a:cs typeface="+mn-cs"/>
                <a:sym typeface="Gill Sans"/>
              </a:rPr>
              <a:t> A.D.</a:t>
            </a:r>
          </a:p>
        </p:txBody>
      </p:sp>
      <p:sp>
        <p:nvSpPr>
          <p:cNvPr id="1098" name="1840 A.D."/>
          <p:cNvSpPr txBox="1"/>
          <p:nvPr/>
        </p:nvSpPr>
        <p:spPr>
          <a:xfrm rot="16199998">
            <a:off x="11125317"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1840</a:t>
            </a:r>
            <a:r>
              <a:rPr sz="3200">
                <a:solidFill>
                  <a:srgbClr val="571B05"/>
                </a:solidFill>
                <a:uFill>
                  <a:solidFill>
                    <a:srgbClr val="571B05"/>
                  </a:solidFill>
                </a:uFill>
                <a:latin typeface="+mn-lt"/>
                <a:ea typeface="+mn-ea"/>
                <a:cs typeface="+mn-cs"/>
                <a:sym typeface="Gill Sans"/>
              </a:rPr>
              <a:t> A.D.</a:t>
            </a:r>
          </a:p>
        </p:txBody>
      </p:sp>
      <p:sp>
        <p:nvSpPr>
          <p:cNvPr id="1099" name="1948 A.D."/>
          <p:cNvSpPr txBox="1"/>
          <p:nvPr/>
        </p:nvSpPr>
        <p:spPr>
          <a:xfrm rot="16199998">
            <a:off x="1420828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1948</a:t>
            </a:r>
            <a:r>
              <a:rPr sz="3200">
                <a:solidFill>
                  <a:srgbClr val="571B05"/>
                </a:solidFill>
                <a:uFill>
                  <a:solidFill>
                    <a:srgbClr val="571B05"/>
                  </a:solidFill>
                </a:uFill>
                <a:latin typeface="+mn-lt"/>
                <a:ea typeface="+mn-ea"/>
                <a:cs typeface="+mn-cs"/>
                <a:sym typeface="Gill Sans"/>
              </a:rPr>
              <a:t> A.D.</a:t>
            </a:r>
          </a:p>
        </p:txBody>
      </p:sp>
      <p:sp>
        <p:nvSpPr>
          <p:cNvPr id="1100" name="“Tidings”, “Loud Cry”"/>
          <p:cNvSpPr txBox="1"/>
          <p:nvPr/>
        </p:nvSpPr>
        <p:spPr>
          <a:xfrm rot="16199998">
            <a:off x="15229422" y="8349915"/>
            <a:ext cx="7341606" cy="4558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“Tidings”, “Loud Cry”</a:t>
            </a:r>
          </a:p>
        </p:txBody>
      </p:sp>
      <p:sp>
        <p:nvSpPr>
          <p:cNvPr id="1101" name="1360 A.D."/>
          <p:cNvSpPr txBox="1"/>
          <p:nvPr/>
        </p:nvSpPr>
        <p:spPr>
          <a:xfrm rot="16199998">
            <a:off x="7377348" y="10019436"/>
            <a:ext cx="23114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1360</a:t>
            </a:r>
            <a:r>
              <a:rPr sz="3200">
                <a:solidFill>
                  <a:srgbClr val="571B05"/>
                </a:solidFill>
                <a:uFill>
                  <a:solidFill>
                    <a:srgbClr val="571B05"/>
                  </a:solidFill>
                </a:uFill>
                <a:latin typeface="+mn-lt"/>
                <a:ea typeface="+mn-ea"/>
                <a:cs typeface="+mn-cs"/>
                <a:sym typeface="Gill Sans"/>
              </a:rPr>
              <a:t> A.D.</a:t>
            </a:r>
          </a:p>
        </p:txBody>
      </p:sp>
      <p:sp>
        <p:nvSpPr>
          <p:cNvPr id="1102" name="Issues if KOS Atheism"/>
          <p:cNvSpPr txBox="1"/>
          <p:nvPr/>
        </p:nvSpPr>
        <p:spPr>
          <a:xfrm>
            <a:off x="6436267" y="11100017"/>
            <a:ext cx="13710006" cy="115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94E3FE"/>
              </a:buClr>
              <a:buFont typeface="Chalkboard"/>
              <a:defRPr b="1" sz="7200">
                <a:solidFill>
                  <a:srgbClr val="2C1376"/>
                </a:solidFill>
                <a:uFill>
                  <a:solidFill>
                    <a:srgbClr val="2C1376"/>
                  </a:solidFill>
                </a:uFill>
                <a:latin typeface="Chalkboard"/>
                <a:ea typeface="Chalkboard"/>
                <a:cs typeface="Chalkboard"/>
                <a:sym typeface="Chalkboard"/>
              </a:defRPr>
            </a:lvl1pPr>
          </a:lstStyle>
          <a:p>
            <a:pPr/>
            <a:r>
              <a:t>Issues if KOS Atheism</a:t>
            </a:r>
          </a:p>
        </p:txBody>
      </p:sp>
      <p:sp>
        <p:nvSpPr>
          <p:cNvPr id="1103" name="Line"/>
          <p:cNvSpPr/>
          <p:nvPr/>
        </p:nvSpPr>
        <p:spPr>
          <a:xfrm>
            <a:off x="16527066" y="5597128"/>
            <a:ext cx="796638" cy="589892"/>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04" name="150 Years &amp;"/>
          <p:cNvSpPr txBox="1"/>
          <p:nvPr/>
        </p:nvSpPr>
        <p:spPr>
          <a:xfrm>
            <a:off x="8192313" y="3251388"/>
            <a:ext cx="2351212"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 &amp;</a:t>
            </a:r>
          </a:p>
        </p:txBody>
      </p:sp>
      <p:sp>
        <p:nvSpPr>
          <p:cNvPr id="1105" name="Line"/>
          <p:cNvSpPr/>
          <p:nvPr/>
        </p:nvSpPr>
        <p:spPr>
          <a:xfrm flipH="1">
            <a:off x="17248795" y="5090403"/>
            <a:ext cx="1039809" cy="1039809"/>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06" name="Line"/>
          <p:cNvSpPr/>
          <p:nvPr/>
        </p:nvSpPr>
        <p:spPr>
          <a:xfrm flipH="1" flipV="1">
            <a:off x="18323219" y="4958740"/>
            <a:ext cx="179330" cy="472501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07" name="Line"/>
          <p:cNvSpPr/>
          <p:nvPr/>
        </p:nvSpPr>
        <p:spPr>
          <a:xfrm flipV="1">
            <a:off x="10411452" y="7188578"/>
            <a:ext cx="209039" cy="136898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08" name="Line"/>
          <p:cNvSpPr/>
          <p:nvPr/>
        </p:nvSpPr>
        <p:spPr>
          <a:xfrm flipH="1" flipV="1">
            <a:off x="10672185" y="7178070"/>
            <a:ext cx="174515" cy="138999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09" name="Line"/>
          <p:cNvSpPr/>
          <p:nvPr/>
        </p:nvSpPr>
        <p:spPr>
          <a:xfrm flipV="1">
            <a:off x="10999060" y="8441066"/>
            <a:ext cx="1699553" cy="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10" name="Line"/>
          <p:cNvSpPr/>
          <p:nvPr/>
        </p:nvSpPr>
        <p:spPr>
          <a:xfrm flipV="1">
            <a:off x="12594791" y="5628770"/>
            <a:ext cx="4002246" cy="2833138"/>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2" name="Back to EGW on when we will come into agreement.…"/>
          <p:cNvSpPr txBox="1"/>
          <p:nvPr/>
        </p:nvSpPr>
        <p:spPr>
          <a:xfrm>
            <a:off x="2089150" y="1809749"/>
            <a:ext cx="19697700" cy="7251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spcBef>
                <a:spcPts val="1000"/>
              </a:spcBef>
              <a:buClr>
                <a:srgbClr val="FFC677"/>
              </a:buClr>
              <a:defRPr b="1" sz="66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Back to EGW on when we will come into agreement.</a:t>
            </a:r>
          </a:p>
          <a:p>
            <a:pPr defTabSz="457200">
              <a:spcBef>
                <a:spcPts val="1000"/>
              </a:spcBef>
              <a:buClr>
                <a:srgbClr val="FFC677"/>
              </a:buClr>
              <a:defRPr b="1" sz="66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p>
          <a:p>
            <a:pPr defTabSz="457200">
              <a:spcBef>
                <a:spcPts val="1000"/>
              </a:spcBef>
              <a:buClr>
                <a:srgbClr val="FFC677"/>
              </a:buClr>
              <a:defRPr b="1" sz="66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&amp;</a:t>
            </a:r>
          </a:p>
          <a:p>
            <a:pPr defTabSz="457200">
              <a:spcBef>
                <a:spcPts val="1000"/>
              </a:spcBef>
              <a:buClr>
                <a:srgbClr val="FFC677"/>
              </a:buClr>
              <a:defRPr b="1" sz="66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p>
          <a:p>
            <a:pPr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EGW indicates Turkey/Islam is in proph. (Rev. 9)</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4" name="“The God who gave Daniel instruction regarding the closing scenes of this earth's history will certainly confirm the testimony of His servants as at the appointed time they give the loud cry.  All the messages given from 1840-1844 are to be made forcible"/>
          <p:cNvSpPr txBox="1"/>
          <p:nvPr/>
        </p:nvSpPr>
        <p:spPr>
          <a:xfrm>
            <a:off x="3016349" y="1625600"/>
            <a:ext cx="18326101" cy="10464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buClr>
                <a:srgbClr val="000000"/>
              </a:buClr>
              <a:defRPr b="1" sz="7200">
                <a:solidFill>
                  <a:srgbClr val="FFFFFF"/>
                </a:solidFill>
                <a:effectLst>
                  <a:outerShdw sx="100000" sy="100000" kx="0" ky="0" algn="b" rotWithShape="0" blurRad="12700" dist="63500" dir="8040000">
                    <a:srgbClr val="000000"/>
                  </a:outerShdw>
                </a:effectLst>
                <a:uFill>
                  <a:solidFill>
                    <a:srgbClr val="FFFFFF"/>
                  </a:solidFill>
                </a:uFill>
                <a:latin typeface="Arial"/>
                <a:ea typeface="Arial"/>
                <a:cs typeface="Arial"/>
                <a:sym typeface="Arial"/>
              </a:defRPr>
            </a:pPr>
            <a:r>
              <a:t>“The God who gave </a:t>
            </a:r>
            <a:r>
              <a:rPr>
                <a:solidFill>
                  <a:srgbClr val="F5EC00"/>
                </a:solidFill>
                <a:uFill>
                  <a:solidFill>
                    <a:srgbClr val="F5EC00"/>
                  </a:solidFill>
                </a:uFill>
              </a:rPr>
              <a:t>Daniel </a:t>
            </a:r>
            <a:r>
              <a:t>instruction regarding the closing scenes of this earth's history will certainly confirm the testimony of His servants as at the appointed time they give the loud cry.  All the messages given from</a:t>
            </a:r>
            <a:r>
              <a:rPr>
                <a:solidFill>
                  <a:srgbClr val="F5EC00"/>
                </a:solidFill>
                <a:uFill>
                  <a:solidFill>
                    <a:srgbClr val="F5EC00"/>
                  </a:solidFill>
                </a:uFill>
              </a:rPr>
              <a:t> 1840-1844 </a:t>
            </a:r>
            <a:r>
              <a:t>are to be made forcible now, for there are many people who have lost their bearings. The messages are to go to all the churches....  </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6" name="The message was given. And there should be no delay in repeating the message, for the signs of the times are fulfilling; the closing work must be done. A great work will be done in a short time. A message will soon be given by God's appointment that will"/>
          <p:cNvSpPr txBox="1"/>
          <p:nvPr/>
        </p:nvSpPr>
        <p:spPr>
          <a:xfrm>
            <a:off x="2432879" y="1651000"/>
            <a:ext cx="19291301" cy="942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647700">
              <a:buClr>
                <a:srgbClr val="000000"/>
              </a:buClr>
              <a:defRPr b="1" sz="7200">
                <a:solidFill>
                  <a:srgbClr val="FFFFFF"/>
                </a:solidFill>
                <a:effectLst>
                  <a:outerShdw sx="100000" sy="100000" kx="0" ky="0" algn="b" rotWithShape="0" blurRad="12700" dist="63500" dir="8280000">
                    <a:srgbClr val="000000"/>
                  </a:outerShdw>
                </a:effectLst>
                <a:uFill>
                  <a:solidFill>
                    <a:srgbClr val="FFFFFF"/>
                  </a:solidFill>
                </a:uFill>
                <a:latin typeface="Arial"/>
                <a:ea typeface="Arial"/>
                <a:cs typeface="Arial"/>
                <a:sym typeface="Arial"/>
              </a:defRPr>
            </a:pPr>
            <a:r>
              <a:t>The message was given. And there should be no delay in repeating the message, for the </a:t>
            </a:r>
            <a:r>
              <a:rPr>
                <a:solidFill>
                  <a:srgbClr val="F5EC00"/>
                </a:solidFill>
                <a:uFill>
                  <a:solidFill>
                    <a:srgbClr val="F5EC00"/>
                  </a:solidFill>
                </a:uFill>
              </a:rPr>
              <a:t>signs of the times are fulfilling</a:t>
            </a:r>
            <a:r>
              <a:t>; the closing work must be done. A great work will be done in a </a:t>
            </a:r>
            <a:r>
              <a:rPr>
                <a:solidFill>
                  <a:srgbClr val="F5EC00"/>
                </a:solidFill>
                <a:uFill>
                  <a:solidFill>
                    <a:srgbClr val="F5EC00"/>
                  </a:solidFill>
                </a:uFill>
              </a:rPr>
              <a:t>short time</a:t>
            </a:r>
            <a:r>
              <a:t>. </a:t>
            </a:r>
            <a:r>
              <a:rPr>
                <a:solidFill>
                  <a:srgbClr val="F5EC00"/>
                </a:solidFill>
                <a:uFill>
                  <a:solidFill>
                    <a:srgbClr val="F5EC00"/>
                  </a:solidFill>
                </a:uFill>
              </a:rPr>
              <a:t>A message will soon be given by God's appointment that will swell into a loud cry.</a:t>
            </a:r>
            <a:r>
              <a:t> Then </a:t>
            </a:r>
            <a:r>
              <a:rPr>
                <a:solidFill>
                  <a:srgbClr val="F5EC00"/>
                </a:solidFill>
                <a:uFill>
                  <a:solidFill>
                    <a:srgbClr val="F5EC00"/>
                  </a:solidFill>
                </a:uFill>
              </a:rPr>
              <a:t>Daniel</a:t>
            </a:r>
            <a:r>
              <a:t> will stand in his lot, to give his testimony.”  21MR 436, 437</a:t>
            </a:r>
          </a:p>
        </p:txBody>
      </p:sp>
      <p:sp>
        <p:nvSpPr>
          <p:cNvPr id="1117" name="At the very time specified, Turkey, through her ambassadors, accepted the protection of the allied powers of Europe, and thus placed herself under the control of Christian nations. The event exactly fulfilled the prediction. (See Appendix.) When it becam"/>
          <p:cNvSpPr txBox="1"/>
          <p:nvPr/>
        </p:nvSpPr>
        <p:spPr>
          <a:xfrm>
            <a:off x="533400" y="13589000"/>
            <a:ext cx="24384000" cy="780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1600">
                <a:latin typeface="Arial"/>
                <a:ea typeface="Arial"/>
                <a:cs typeface="Arial"/>
                <a:sym typeface="Arial"/>
              </a:defRPr>
            </a:pPr>
            <a:r>
              <a:t>At the very time specified, Turkey, through her ambassadors, accepted the protection of the allied powers of Europe, and thus placed herself under the control of Christian nations. The event exactly fulfilled the prediction. (See </a:t>
            </a:r>
            <a:r>
              <a:rPr>
                <a:solidFill>
                  <a:srgbClr val="0433FF"/>
                </a:solidFill>
              </a:rPr>
              <a:t>Appendix</a:t>
            </a:r>
            <a:r>
              <a:t>.) When it became known, multitudes were convinced of the correctness of the principles of prophetic interpretation adopted by Miller and his associates, and a wonderful impetus was given to the advent movement. Men of learning and position united with Miller, both in preaching and in publishing his views, and from 1840 to 1844 the work rapidly extended.</a:t>
            </a:r>
            <a:r>
              <a:rPr sz="1100">
                <a:solidFill>
                  <a:srgbClr val="BB206E"/>
                </a:solidFill>
              </a:rPr>
              <a:t>{GC 335.1}</a:t>
            </a:r>
          </a:p>
        </p:txBody>
      </p:sp>
      <p:sp>
        <p:nvSpPr>
          <p:cNvPr id="1118" name="At the very time specified, Turkey, through her ambassadors, accepted the protection of the allied powers of Europe, and thus placed herself under the control of Christian nations. The event exactly fulfilled the prediction. (See Appendix.) When it becam"/>
          <p:cNvSpPr txBox="1"/>
          <p:nvPr/>
        </p:nvSpPr>
        <p:spPr>
          <a:xfrm>
            <a:off x="660400" y="13589000"/>
            <a:ext cx="24384000" cy="780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1600">
                <a:latin typeface="Arial"/>
                <a:ea typeface="Arial"/>
                <a:cs typeface="Arial"/>
                <a:sym typeface="Arial"/>
              </a:defRPr>
            </a:pPr>
            <a:r>
              <a:t>At the very time specified, Turkey, through her ambassadors, accepted the protection of the allied powers of Europe, and thus placed herself under the control of Christian nations. The event exactly fulfilled the prediction. (See </a:t>
            </a:r>
            <a:r>
              <a:rPr>
                <a:solidFill>
                  <a:srgbClr val="0433FF"/>
                </a:solidFill>
              </a:rPr>
              <a:t>Appendix</a:t>
            </a:r>
            <a:r>
              <a:t>.) When it became known, multitudes were convinced of the correctness of the principles of prophetic interpretation adopted by Miller and his associates, and a wonderful impetus was given to the advent movement. Men of learning and position united with Miller, both in preaching and in publishing his views, and from 1840 to 1844 the work rapidly extended.</a:t>
            </a:r>
            <a:r>
              <a:rPr sz="1100">
                <a:solidFill>
                  <a:srgbClr val="BB206E"/>
                </a:solidFill>
              </a:rPr>
              <a:t>{GC 335.1}</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20" name="Role of Current Events…"/>
          <p:cNvSpPr txBox="1"/>
          <p:nvPr/>
        </p:nvSpPr>
        <p:spPr>
          <a:xfrm>
            <a:off x="2432879" y="1651000"/>
            <a:ext cx="19291301" cy="942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647700">
              <a:buClr>
                <a:srgbClr val="000000"/>
              </a:buClr>
              <a:defRPr b="1" sz="7200">
                <a:solidFill>
                  <a:srgbClr val="FFFFFF"/>
                </a:solidFill>
                <a:effectLst>
                  <a:outerShdw sx="100000" sy="100000" kx="0" ky="0" algn="b" rotWithShape="0" blurRad="12700" dist="63500" dir="8280000">
                    <a:srgbClr val="000000"/>
                  </a:outerShdw>
                </a:effectLst>
                <a:uFill>
                  <a:solidFill>
                    <a:srgbClr val="FFFFFF"/>
                  </a:solidFill>
                </a:uFill>
                <a:latin typeface="Arial"/>
                <a:ea typeface="Arial"/>
                <a:cs typeface="Arial"/>
                <a:sym typeface="Arial"/>
              </a:defRPr>
            </a:pPr>
            <a:r>
              <a:t>Role of Current Events</a:t>
            </a:r>
          </a:p>
          <a:p>
            <a:pPr algn="l" defTabSz="647700">
              <a:buClr>
                <a:srgbClr val="000000"/>
              </a:buClr>
              <a:defRPr b="1" sz="7200">
                <a:solidFill>
                  <a:srgbClr val="FFFFFF"/>
                </a:solidFill>
                <a:effectLst>
                  <a:outerShdw sx="100000" sy="100000" kx="0" ky="0" algn="b" rotWithShape="0" blurRad="12700" dist="63500" dir="8280000">
                    <a:srgbClr val="000000"/>
                  </a:outerShdw>
                </a:effectLst>
                <a:uFill>
                  <a:solidFill>
                    <a:srgbClr val="FFFFFF"/>
                  </a:solidFill>
                </a:uFill>
                <a:latin typeface="Arial"/>
                <a:ea typeface="Arial"/>
                <a:cs typeface="Arial"/>
                <a:sym typeface="Arial"/>
              </a:defRPr>
            </a:pPr>
          </a:p>
          <a:p>
            <a:pPr algn="l" defTabSz="647700">
              <a:buClr>
                <a:srgbClr val="000000"/>
              </a:buClr>
              <a:defRPr b="1" sz="7200">
                <a:solidFill>
                  <a:srgbClr val="FFFFFF"/>
                </a:solidFill>
                <a:effectLst>
                  <a:outerShdw sx="100000" sy="100000" kx="0" ky="0" algn="b" rotWithShape="0" blurRad="12700" dist="63500" dir="8280000">
                    <a:srgbClr val="000000"/>
                  </a:outerShdw>
                </a:effectLst>
                <a:uFill>
                  <a:solidFill>
                    <a:srgbClr val="FFFFFF"/>
                  </a:solidFill>
                </a:uFill>
                <a:latin typeface="Arial"/>
                <a:ea typeface="Arial"/>
                <a:cs typeface="Arial"/>
                <a:sym typeface="Arial"/>
              </a:defRPr>
            </a:pPr>
            <a:r>
              <a:t>“And there should be no delay in repeating the message, for the </a:t>
            </a:r>
            <a:r>
              <a:rPr>
                <a:solidFill>
                  <a:srgbClr val="F5EC00"/>
                </a:solidFill>
                <a:uFill>
                  <a:solidFill>
                    <a:srgbClr val="F5EC00"/>
                  </a:solidFill>
                </a:uFill>
              </a:rPr>
              <a:t>signs of the times are fulfilling</a:t>
            </a:r>
            <a:r>
              <a:t>; the closing work must be done.”</a:t>
            </a:r>
          </a:p>
          <a:p>
            <a:pPr algn="l" defTabSz="647700">
              <a:buClr>
                <a:srgbClr val="000000"/>
              </a:buClr>
              <a:defRPr b="1" sz="7200">
                <a:solidFill>
                  <a:srgbClr val="FFFFFF"/>
                </a:solidFill>
                <a:effectLst>
                  <a:outerShdw sx="100000" sy="100000" kx="0" ky="0" algn="b" rotWithShape="0" blurRad="12700" dist="63500" dir="8280000">
                    <a:srgbClr val="000000"/>
                  </a:outerShdw>
                </a:effectLst>
                <a:uFill>
                  <a:solidFill>
                    <a:srgbClr val="FFFFFF"/>
                  </a:solidFill>
                </a:uFill>
                <a:latin typeface="Arial"/>
                <a:ea typeface="Arial"/>
                <a:cs typeface="Arial"/>
                <a:sym typeface="Arial"/>
              </a:defRPr>
            </a:pPr>
          </a:p>
          <a:p>
            <a:pPr algn="l" defTabSz="647700">
              <a:buClr>
                <a:srgbClr val="000000"/>
              </a:buClr>
              <a:defRPr b="1" sz="7200">
                <a:solidFill>
                  <a:srgbClr val="FFFFFF"/>
                </a:solidFill>
                <a:effectLst>
                  <a:outerShdw sx="100000" sy="100000" kx="0" ky="0" algn="b" rotWithShape="0" blurRad="12700" dist="63500" dir="8280000">
                    <a:srgbClr val="000000"/>
                  </a:outerShdw>
                </a:effectLst>
                <a:uFill>
                  <a:solidFill>
                    <a:srgbClr val="FFFFFF"/>
                  </a:solidFill>
                </a:uFill>
                <a:latin typeface="Arial"/>
                <a:ea typeface="Arial"/>
                <a:cs typeface="Arial"/>
                <a:sym typeface="Arial"/>
              </a:defRPr>
            </a:pPr>
            <a:r>
              <a:t>Loud Cry will utilize Biblical text/message, and current events/“signs of the times”.</a:t>
            </a:r>
          </a:p>
        </p:txBody>
      </p:sp>
      <p:sp>
        <p:nvSpPr>
          <p:cNvPr id="1121" name="At the very time specified, Turkey, through her ambassadors, accepted the protection of the allied powers of Europe, and thus placed herself under the control of Christian nations. The event exactly fulfilled the prediction. (See Appendix.) When it becam"/>
          <p:cNvSpPr txBox="1"/>
          <p:nvPr/>
        </p:nvSpPr>
        <p:spPr>
          <a:xfrm>
            <a:off x="533400" y="13589000"/>
            <a:ext cx="24384000" cy="780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1600">
                <a:latin typeface="Arial"/>
                <a:ea typeface="Arial"/>
                <a:cs typeface="Arial"/>
                <a:sym typeface="Arial"/>
              </a:defRPr>
            </a:pPr>
            <a:r>
              <a:t>At the very time specified, Turkey, through her ambassadors, accepted the protection of the allied powers of Europe, and thus placed herself under the control of Christian nations. The event exactly fulfilled the prediction. (See </a:t>
            </a:r>
            <a:r>
              <a:rPr>
                <a:solidFill>
                  <a:srgbClr val="0433FF"/>
                </a:solidFill>
              </a:rPr>
              <a:t>Appendix</a:t>
            </a:r>
            <a:r>
              <a:t>.) When it became known, multitudes were convinced of the correctness of the principles of prophetic interpretation adopted by Miller and his associates, and a wonderful impetus was given to the advent movement. Men of learning and position united with Miller, both in preaching and in publishing his views, and from 1840 to 1844 the work rapidly extended.</a:t>
            </a:r>
            <a:r>
              <a:rPr sz="1100">
                <a:solidFill>
                  <a:srgbClr val="BB206E"/>
                </a:solidFill>
              </a:rPr>
              <a:t>{GC 335.1}</a:t>
            </a:r>
          </a:p>
        </p:txBody>
      </p:sp>
      <p:sp>
        <p:nvSpPr>
          <p:cNvPr id="1122" name="At the very time specified, Turkey, through her ambassadors, accepted the protection of the allied powers of Europe, and thus placed herself under the control of Christian nations. The event exactly fulfilled the prediction. (See Appendix.) When it becam"/>
          <p:cNvSpPr txBox="1"/>
          <p:nvPr/>
        </p:nvSpPr>
        <p:spPr>
          <a:xfrm>
            <a:off x="660400" y="13589000"/>
            <a:ext cx="24384000" cy="780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1600">
                <a:latin typeface="Arial"/>
                <a:ea typeface="Arial"/>
                <a:cs typeface="Arial"/>
                <a:sym typeface="Arial"/>
              </a:defRPr>
            </a:pPr>
            <a:r>
              <a:t>At the very time specified, Turkey, through her ambassadors, accepted the protection of the allied powers of Europe, and thus placed herself under the control of Christian nations. The event exactly fulfilled the prediction. (See </a:t>
            </a:r>
            <a:r>
              <a:rPr>
                <a:solidFill>
                  <a:srgbClr val="0433FF"/>
                </a:solidFill>
              </a:rPr>
              <a:t>Appendix</a:t>
            </a:r>
            <a:r>
              <a:t>.) When it became known, multitudes were convinced of the correctness of the principles of prophetic interpretation adopted by Miller and his associates, and a wonderful impetus was given to the advent movement. Men of learning and position united with Miller, both in preaching and in publishing his views, and from 1840 to 1844 the work rapidly extended.</a:t>
            </a:r>
            <a:r>
              <a:rPr sz="1100">
                <a:solidFill>
                  <a:srgbClr val="BB206E"/>
                </a:solidFill>
              </a:rPr>
              <a:t>{GC 335.1}</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24" name="What does EGW mean when she says : “1840-44”…"/>
          <p:cNvSpPr txBox="1"/>
          <p:nvPr/>
        </p:nvSpPr>
        <p:spPr>
          <a:xfrm>
            <a:off x="2136319" y="1720169"/>
            <a:ext cx="19494501" cy="864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647700">
              <a:buClr>
                <a:srgbClr val="FFC677"/>
              </a:buClr>
              <a:defRPr b="1" sz="66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What does EGW mean when she says : “1840-44”</a:t>
            </a:r>
          </a:p>
          <a:p>
            <a:pPr algn="l" defTabSz="647700">
              <a:buClr>
                <a:srgbClr val="FFC677"/>
              </a:buClr>
              <a:defRPr b="1" sz="66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p>
          <a:p>
            <a:pPr algn="l" defTabSz="647700">
              <a:buClr>
                <a:srgbClr val="FFC677"/>
              </a:buClr>
              <a:defRPr b="1" sz="6600">
                <a:solidFill>
                  <a:srgbClr val="FFFFFF"/>
                </a:solidFill>
                <a:effectLst>
                  <a:outerShdw sx="100000" sy="100000" kx="0" ky="0" algn="b" rotWithShape="0" blurRad="12700" dist="63500" dir="8040000">
                    <a:srgbClr val="000000"/>
                  </a:outerShdw>
                </a:effectLst>
                <a:uFill>
                  <a:solidFill>
                    <a:srgbClr val="FFFFFF"/>
                  </a:solidFill>
                </a:uFill>
                <a:latin typeface="Georgia"/>
                <a:ea typeface="Georgia"/>
                <a:cs typeface="Georgia"/>
                <a:sym typeface="Georgia"/>
              </a:defRPr>
            </a:pPr>
            <a:r>
              <a:t>“At the very time specified, Turkey [Islam], through her ambassadors, accepted the protection of the allied powers of Europe, and thus placed herself under the control of Christian nations. The event exactly fulfilled the prediction.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26" name="When it became known, multitudes were convinced of the correctness of the principles of prophetic interpretation adopted by Miller and his associates, and a wonderful impetus was given to the advent movement. Men of learning and position united with Mill"/>
          <p:cNvSpPr txBox="1"/>
          <p:nvPr/>
        </p:nvSpPr>
        <p:spPr>
          <a:xfrm>
            <a:off x="2204279" y="1863648"/>
            <a:ext cx="19354801" cy="864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647700">
              <a:buClr>
                <a:srgbClr val="FFC677"/>
              </a:buClr>
              <a:defRPr b="1" sz="6600">
                <a:solidFill>
                  <a:srgbClr val="FFFFFF"/>
                </a:solidFill>
                <a:uFill>
                  <a:solidFill>
                    <a:srgbClr val="FFFFFF"/>
                  </a:solidFill>
                </a:uFill>
                <a:latin typeface="Georgia"/>
                <a:ea typeface="Georgia"/>
                <a:cs typeface="Georgia"/>
                <a:sym typeface="Georgia"/>
              </a:defRPr>
            </a:pPr>
            <a:r>
              <a:t> </a:t>
            </a:r>
            <a:r>
              <a:rPr>
                <a:effectLst>
                  <a:outerShdw sx="100000" sy="100000" kx="0" ky="0" algn="b" rotWithShape="0" blurRad="12700" dist="63500" dir="8160000">
                    <a:srgbClr val="000000"/>
                  </a:outerShdw>
                </a:effectLst>
              </a:rPr>
              <a:t>When it became known, multitudes were convinced of the correctness of the principles of prophetic interpretation adopted by Miller and his associates, and a wonderful impetus was given to the advent movement. Men of learning and position united with Miller, both in preaching and in publishing his views, and from </a:t>
            </a:r>
            <a:r>
              <a:rPr>
                <a:solidFill>
                  <a:srgbClr val="FFFC41"/>
                </a:solidFill>
                <a:effectLst>
                  <a:outerShdw sx="100000" sy="100000" kx="0" ky="0" algn="b" rotWithShape="0" blurRad="12700" dist="63500" dir="8160000">
                    <a:srgbClr val="000000"/>
                  </a:outerShdw>
                </a:effectLst>
                <a:uFill>
                  <a:solidFill>
                    <a:srgbClr val="FFFC41"/>
                  </a:solidFill>
                </a:uFill>
              </a:rPr>
              <a:t>1840 to 1844</a:t>
            </a:r>
            <a:r>
              <a:rPr>
                <a:effectLst>
                  <a:outerShdw sx="100000" sy="100000" kx="0" ky="0" algn="b" rotWithShape="0" blurRad="12700" dist="63500" dir="8160000">
                    <a:srgbClr val="000000"/>
                  </a:outerShdw>
                </a:effectLst>
              </a:rPr>
              <a:t> the work rapidly extended.”   </a:t>
            </a:r>
            <a:r>
              <a:t>       GC 333-335</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28" name="What does EGW mean when she says : “1840-44” - GC333-335…"/>
          <p:cNvSpPr txBox="1"/>
          <p:nvPr/>
        </p:nvSpPr>
        <p:spPr>
          <a:xfrm>
            <a:off x="2204279" y="1514175"/>
            <a:ext cx="19494501" cy="1245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647700">
              <a:buClr>
                <a:srgbClr val="FFC677"/>
              </a:buClr>
              <a:defRPr b="1" sz="66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What does EGW mean when she says : “1840-44” - GC333-335</a:t>
            </a:r>
          </a:p>
          <a:p>
            <a:pPr algn="l" defTabSz="647700">
              <a:buClr>
                <a:srgbClr val="FFC677"/>
              </a:buClr>
              <a:defRPr b="1" sz="66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algn="l" defTabSz="647700">
              <a:buClr>
                <a:srgbClr val="FFC677"/>
              </a:buClr>
              <a:defRPr b="1" sz="66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[Falling Stars] “This prophecy received a striking and impressive fulfillment…”</a:t>
            </a:r>
          </a:p>
          <a:p>
            <a:pPr algn="l" defTabSz="647700">
              <a:buClr>
                <a:srgbClr val="FFC677"/>
              </a:buClr>
              <a:defRPr b="1" sz="66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algn="l" defTabSz="647700">
              <a:buClr>
                <a:srgbClr val="FFC677"/>
              </a:buClr>
              <a:defRPr b="1" sz="66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In the year 1840, another remarkable fulfillment of prophecy…Litch…Rev.9”</a:t>
            </a:r>
          </a:p>
          <a:p>
            <a:pPr algn="l" defTabSz="647700">
              <a:buClr>
                <a:srgbClr val="FFC677"/>
              </a:buClr>
              <a:defRPr b="1" sz="66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p>
          <a:p>
            <a:pPr algn="l" defTabSz="647700">
              <a:buClr>
                <a:srgbClr val="FFC677"/>
              </a:buClr>
              <a:defRPr b="1" sz="6600">
                <a:solidFill>
                  <a:srgbClr val="FFFFFF"/>
                </a:solidFill>
                <a:effectLst>
                  <a:outerShdw sx="100000" sy="100000" kx="0" ky="0" algn="b" rotWithShape="0" blurRad="12700" dist="63500" dir="8280000">
                    <a:srgbClr val="000000"/>
                  </a:outerShdw>
                </a:effectLst>
                <a:uFill>
                  <a:solidFill>
                    <a:srgbClr val="FFFFFF"/>
                  </a:solidFill>
                </a:uFill>
                <a:latin typeface="Georgia"/>
                <a:ea typeface="Georgia"/>
                <a:cs typeface="Georgia"/>
                <a:sym typeface="Georgia"/>
              </a:defRPr>
            </a:pPr>
            <a:r>
              <a:t>(Context indicates both reference Bible prophecy fulfillments.)</a:t>
            </a:r>
          </a:p>
          <a:p>
            <a:pPr algn="l" defTabSz="647700">
              <a:buClr>
                <a:srgbClr val="FFC677"/>
              </a:buClr>
              <a:defRPr b="1" sz="66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30" name="image.png" descr="image.png"/>
          <p:cNvPicPr>
            <a:picLocks noChangeAspect="0"/>
          </p:cNvPicPr>
          <p:nvPr/>
        </p:nvPicPr>
        <p:blipFill>
          <a:blip r:embed="rId3">
            <a:extLst/>
          </a:blip>
          <a:stretch>
            <a:fillRect/>
          </a:stretch>
        </p:blipFill>
        <p:spPr>
          <a:xfrm>
            <a:off x="1836490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131" name="image.png" descr="image.png"/>
          <p:cNvPicPr>
            <a:picLocks noChangeAspect="0"/>
          </p:cNvPicPr>
          <p:nvPr/>
        </p:nvPicPr>
        <p:blipFill>
          <a:blip r:embed="rId4">
            <a:extLst/>
          </a:blip>
          <a:stretch>
            <a:fillRect/>
          </a:stretch>
        </p:blipFill>
        <p:spPr>
          <a:xfrm>
            <a:off x="16877400"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132" name="NOW"/>
          <p:cNvSpPr txBox="1"/>
          <p:nvPr/>
        </p:nvSpPr>
        <p:spPr>
          <a:xfrm rot="16199998">
            <a:off x="15365893" y="10353264"/>
            <a:ext cx="2843073" cy="551816"/>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lvl1pPr algn="r" defTabSz="914400">
              <a:buClr>
                <a:srgbClr val="FFE9C4"/>
              </a:buClr>
              <a:buFont typeface="Gill Sans"/>
              <a:defRPr b="1" sz="4000">
                <a:solidFill>
                  <a:srgbClr val="FFE9C4"/>
                </a:solidFill>
                <a:uFill>
                  <a:solidFill>
                    <a:srgbClr val="FFE9C4"/>
                  </a:solidFill>
                </a:uFill>
              </a:defRPr>
            </a:lvl1pPr>
          </a:lstStyle>
          <a:p>
            <a:pPr/>
            <a:r>
              <a:t>NOW</a:t>
            </a:r>
          </a:p>
        </p:txBody>
      </p:sp>
      <p:pic>
        <p:nvPicPr>
          <p:cNvPr id="1133" name="image.png" descr="image.png"/>
          <p:cNvPicPr>
            <a:picLocks noChangeAspect="0"/>
          </p:cNvPicPr>
          <p:nvPr/>
        </p:nvPicPr>
        <p:blipFill>
          <a:blip r:embed="rId4">
            <a:extLst/>
          </a:blip>
          <a:stretch>
            <a:fillRect/>
          </a:stretch>
        </p:blipFill>
        <p:spPr>
          <a:xfrm>
            <a:off x="15713789"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134" name="image.png" descr="image.png"/>
          <p:cNvPicPr>
            <a:picLocks noChangeAspect="0"/>
          </p:cNvPicPr>
          <p:nvPr/>
        </p:nvPicPr>
        <p:blipFill>
          <a:blip r:embed="rId5">
            <a:extLst/>
          </a:blip>
          <a:stretch>
            <a:fillRect/>
          </a:stretch>
        </p:blipFill>
        <p:spPr>
          <a:xfrm>
            <a:off x="810834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135" name="image.png" descr="image.png"/>
          <p:cNvPicPr>
            <a:picLocks noChangeAspect="0"/>
          </p:cNvPicPr>
          <p:nvPr/>
        </p:nvPicPr>
        <p:blipFill>
          <a:blip r:embed="rId6">
            <a:extLst/>
          </a:blip>
          <a:stretch>
            <a:fillRect/>
          </a:stretch>
        </p:blipFill>
        <p:spPr>
          <a:xfrm>
            <a:off x="13518526" y="3278566"/>
            <a:ext cx="95969" cy="8577206"/>
          </a:xfrm>
          <a:prstGeom prst="rect">
            <a:avLst/>
          </a:prstGeom>
          <a:ln w="12700">
            <a:miter lim="400000"/>
          </a:ln>
          <a:effectLst>
            <a:outerShdw sx="100000" sy="100000" kx="0" ky="0" algn="b" rotWithShape="0" blurRad="88900" dist="0" dir="0">
              <a:srgbClr val="7D360E">
                <a:alpha val="85000"/>
              </a:srgbClr>
            </a:outerShdw>
          </a:effectLst>
        </p:spPr>
      </p:pic>
      <p:pic>
        <p:nvPicPr>
          <p:cNvPr id="1136" name="image.png" descr="image.png"/>
          <p:cNvPicPr>
            <a:picLocks noChangeAspect="0"/>
          </p:cNvPicPr>
          <p:nvPr/>
        </p:nvPicPr>
        <p:blipFill>
          <a:blip r:embed="rId7">
            <a:extLst/>
          </a:blip>
          <a:stretch>
            <a:fillRect/>
          </a:stretch>
        </p:blipFill>
        <p:spPr>
          <a:xfrm>
            <a:off x="14454212"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137" name="1929 A.D."/>
          <p:cNvSpPr txBox="1"/>
          <p:nvPr/>
        </p:nvSpPr>
        <p:spPr>
          <a:xfrm rot="16199998">
            <a:off x="12930711"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1929</a:t>
            </a:r>
            <a:r>
              <a:rPr sz="3200">
                <a:solidFill>
                  <a:srgbClr val="FFE9C4"/>
                </a:solidFill>
                <a:uFill>
                  <a:solidFill>
                    <a:srgbClr val="FFE9C4"/>
                  </a:solidFill>
                </a:uFill>
                <a:latin typeface="+mn-lt"/>
                <a:ea typeface="+mn-ea"/>
                <a:cs typeface="+mn-cs"/>
                <a:sym typeface="Gill Sans"/>
              </a:rPr>
              <a:t> A.D.</a:t>
            </a:r>
          </a:p>
        </p:txBody>
      </p:sp>
      <p:pic>
        <p:nvPicPr>
          <p:cNvPr id="1138" name="image.png" descr="image.png"/>
          <p:cNvPicPr>
            <a:picLocks noChangeAspect="0"/>
          </p:cNvPicPr>
          <p:nvPr/>
        </p:nvPicPr>
        <p:blipFill>
          <a:blip r:embed="rId8">
            <a:extLst/>
          </a:blip>
          <a:stretch>
            <a:fillRect/>
          </a:stretch>
        </p:blipFill>
        <p:spPr>
          <a:xfrm>
            <a:off x="11287273" y="2918684"/>
            <a:ext cx="95969" cy="8433251"/>
          </a:xfrm>
          <a:prstGeom prst="rect">
            <a:avLst/>
          </a:prstGeom>
          <a:ln w="12700">
            <a:miter lim="400000"/>
          </a:ln>
          <a:effectLst>
            <a:outerShdw sx="100000" sy="100000" kx="0" ky="0" algn="b" rotWithShape="0" blurRad="88900" dist="0" dir="0">
              <a:srgbClr val="7D360E">
                <a:alpha val="85000"/>
              </a:srgbClr>
            </a:outerShdw>
          </a:effectLst>
        </p:spPr>
      </p:pic>
      <p:pic>
        <p:nvPicPr>
          <p:cNvPr id="1139" name="image.png" descr="image.png"/>
          <p:cNvPicPr>
            <a:picLocks noChangeAspect="0"/>
          </p:cNvPicPr>
          <p:nvPr/>
        </p:nvPicPr>
        <p:blipFill>
          <a:blip r:embed="rId9">
            <a:extLst/>
          </a:blip>
          <a:stretch>
            <a:fillRect/>
          </a:stretch>
        </p:blipFill>
        <p:spPr>
          <a:xfrm>
            <a:off x="12630825"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140" name="image.png" descr="image.png"/>
          <p:cNvPicPr>
            <a:picLocks noChangeAspect="0"/>
          </p:cNvPicPr>
          <p:nvPr/>
        </p:nvPicPr>
        <p:blipFill>
          <a:blip r:embed="rId10">
            <a:extLst/>
          </a:blip>
          <a:stretch>
            <a:fillRect/>
          </a:stretch>
        </p:blipFill>
        <p:spPr>
          <a:xfrm>
            <a:off x="939191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141" name="image.png" descr="image.png"/>
          <p:cNvPicPr>
            <a:picLocks noChangeAspect="0"/>
          </p:cNvPicPr>
          <p:nvPr/>
        </p:nvPicPr>
        <p:blipFill>
          <a:blip r:embed="rId5">
            <a:extLst/>
          </a:blip>
          <a:stretch>
            <a:fillRect/>
          </a:stretch>
        </p:blipFill>
        <p:spPr>
          <a:xfrm>
            <a:off x="7124672"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142" name="image.png" descr="image.png"/>
          <p:cNvPicPr>
            <a:picLocks noChangeAspect="0"/>
          </p:cNvPicPr>
          <p:nvPr/>
        </p:nvPicPr>
        <p:blipFill>
          <a:blip r:embed="rId11">
            <a:extLst/>
          </a:blip>
          <a:stretch>
            <a:fillRect/>
          </a:stretch>
        </p:blipFill>
        <p:spPr>
          <a:xfrm>
            <a:off x="4941404"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143" name="image.png" descr="image.png"/>
          <p:cNvPicPr>
            <a:picLocks noChangeAspect="0"/>
          </p:cNvPicPr>
          <p:nvPr/>
        </p:nvPicPr>
        <p:blipFill>
          <a:blip r:embed="rId12">
            <a:extLst/>
          </a:blip>
          <a:stretch>
            <a:fillRect/>
          </a:stretch>
        </p:blipFill>
        <p:spPr>
          <a:xfrm>
            <a:off x="4197653" y="2918684"/>
            <a:ext cx="95969" cy="8433251"/>
          </a:xfrm>
          <a:prstGeom prst="rect">
            <a:avLst/>
          </a:prstGeom>
          <a:ln w="12700">
            <a:miter lim="400000"/>
          </a:ln>
          <a:effectLst>
            <a:outerShdw sx="100000" sy="100000" kx="0" ky="0" algn="b" rotWithShape="0" blurRad="88900" dist="0" dir="0">
              <a:srgbClr val="7D360E">
                <a:alpha val="85000"/>
              </a:srgbClr>
            </a:outerShdw>
          </a:effectLst>
        </p:spPr>
      </p:pic>
      <p:sp>
        <p:nvSpPr>
          <p:cNvPr id="1144" name="538 A.D."/>
          <p:cNvSpPr txBox="1"/>
          <p:nvPr/>
        </p:nvSpPr>
        <p:spPr>
          <a:xfrm rot="16199998">
            <a:off x="2698144"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538</a:t>
            </a:r>
            <a:r>
              <a:rPr sz="3200">
                <a:solidFill>
                  <a:srgbClr val="FFE9C4"/>
                </a:solidFill>
                <a:uFill>
                  <a:solidFill>
                    <a:srgbClr val="FFE9C4"/>
                  </a:solidFill>
                </a:uFill>
                <a:latin typeface="+mn-lt"/>
                <a:ea typeface="+mn-ea"/>
                <a:cs typeface="+mn-cs"/>
                <a:sym typeface="Gill Sans"/>
              </a:rPr>
              <a:t> A.D.</a:t>
            </a:r>
          </a:p>
        </p:txBody>
      </p:sp>
      <p:sp>
        <p:nvSpPr>
          <p:cNvPr id="1145" name="Daniel 11:25 - 45"/>
          <p:cNvSpPr txBox="1"/>
          <p:nvPr/>
        </p:nvSpPr>
        <p:spPr>
          <a:xfrm>
            <a:off x="14130320" y="2426435"/>
            <a:ext cx="6645770" cy="647790"/>
          </a:xfrm>
          <a:prstGeom prst="rect">
            <a:avLst/>
          </a:prstGeom>
          <a:ln w="12700">
            <a:miter lim="400000"/>
          </a:ln>
          <a:effectLst>
            <a:outerShdw sx="100000" sy="100000" kx="0" ky="0" algn="b" rotWithShape="0" blurRad="254000" dist="0" dir="0">
              <a:srgbClr val="FFF2D1">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l" defTabSz="914400">
              <a:buClr>
                <a:srgbClr val="93291E"/>
              </a:buClr>
              <a:buFont typeface="Georgia"/>
              <a:defRPr b="1" sz="4000">
                <a:solidFill>
                  <a:srgbClr val="93291E"/>
                </a:solidFill>
                <a:uFill>
                  <a:solidFill>
                    <a:srgbClr val="93291E"/>
                  </a:solidFill>
                </a:uFill>
                <a:latin typeface="Georgia"/>
                <a:ea typeface="Georgia"/>
                <a:cs typeface="Georgia"/>
                <a:sym typeface="Georgia"/>
              </a:defRPr>
            </a:lvl1pPr>
          </a:lstStyle>
          <a:p>
            <a:pPr/>
            <a:r>
              <a:t>Daniel 11:25 - 45</a:t>
            </a:r>
          </a:p>
        </p:txBody>
      </p:sp>
      <p:pic>
        <p:nvPicPr>
          <p:cNvPr id="1146" name="image.png" descr="image.png"/>
          <p:cNvPicPr>
            <a:picLocks noChangeAspect="0"/>
          </p:cNvPicPr>
          <p:nvPr/>
        </p:nvPicPr>
        <p:blipFill>
          <a:blip r:embed="rId13">
            <a:extLst/>
          </a:blip>
          <a:stretch>
            <a:fillRect/>
          </a:stretch>
        </p:blipFill>
        <p:spPr>
          <a:xfrm>
            <a:off x="4118180" y="3926355"/>
            <a:ext cx="16542450" cy="7485561"/>
          </a:xfrm>
          <a:prstGeom prst="rect">
            <a:avLst/>
          </a:prstGeom>
          <a:ln w="12700">
            <a:miter lim="400000"/>
          </a:ln>
        </p:spPr>
      </p:pic>
      <p:pic>
        <p:nvPicPr>
          <p:cNvPr id="1147" name="image.png" descr="image.png"/>
          <p:cNvPicPr>
            <a:picLocks noChangeAspect="0"/>
          </p:cNvPicPr>
          <p:nvPr/>
        </p:nvPicPr>
        <p:blipFill>
          <a:blip r:embed="rId14">
            <a:extLst/>
          </a:blip>
          <a:stretch>
            <a:fillRect/>
          </a:stretch>
        </p:blipFill>
        <p:spPr>
          <a:xfrm>
            <a:off x="4818445" y="4358214"/>
            <a:ext cx="13843351" cy="5374250"/>
          </a:xfrm>
          <a:prstGeom prst="rect">
            <a:avLst/>
          </a:prstGeom>
          <a:ln w="12700">
            <a:miter lim="400000"/>
          </a:ln>
        </p:spPr>
      </p:pic>
      <p:pic>
        <p:nvPicPr>
          <p:cNvPr id="1148" name="image.png" descr="image.png"/>
          <p:cNvPicPr>
            <a:picLocks noChangeAspect="0"/>
          </p:cNvPicPr>
          <p:nvPr/>
        </p:nvPicPr>
        <p:blipFill>
          <a:blip r:embed="rId15">
            <a:extLst/>
          </a:blip>
          <a:stretch>
            <a:fillRect/>
          </a:stretch>
        </p:blipFill>
        <p:spPr>
          <a:xfrm>
            <a:off x="4125677" y="2882696"/>
            <a:ext cx="7269562" cy="107965"/>
          </a:xfrm>
          <a:prstGeom prst="rect">
            <a:avLst/>
          </a:prstGeom>
          <a:ln w="12700">
            <a:miter lim="400000"/>
          </a:ln>
          <a:effectLst>
            <a:outerShdw sx="100000" sy="100000" kx="0" ky="0" algn="b" rotWithShape="0" blurRad="88900" dist="0" dir="0">
              <a:srgbClr val="7D360E">
                <a:alpha val="75000"/>
              </a:srgbClr>
            </a:outerShdw>
          </a:effectLst>
        </p:spPr>
      </p:pic>
      <p:sp>
        <p:nvSpPr>
          <p:cNvPr id="1149" name="1260 Years"/>
          <p:cNvSpPr txBox="1"/>
          <p:nvPr/>
        </p:nvSpPr>
        <p:spPr>
          <a:xfrm>
            <a:off x="6353930" y="2439590"/>
            <a:ext cx="2663108" cy="4318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571B05"/>
              </a:buClr>
              <a:buFont typeface="Gill Sans"/>
              <a:defRPr sz="3200">
                <a:solidFill>
                  <a:srgbClr val="571B05"/>
                </a:solidFill>
                <a:uFill>
                  <a:solidFill>
                    <a:srgbClr val="571B05"/>
                  </a:solidFill>
                </a:uFill>
              </a:defRPr>
            </a:lvl1pPr>
          </a:lstStyle>
          <a:p>
            <a:pPr/>
            <a:r>
              <a:t>1260 Years</a:t>
            </a:r>
          </a:p>
        </p:txBody>
      </p:sp>
      <p:pic>
        <p:nvPicPr>
          <p:cNvPr id="1150" name="image.png" descr="image.png"/>
          <p:cNvPicPr>
            <a:picLocks noChangeAspect="0"/>
          </p:cNvPicPr>
          <p:nvPr/>
        </p:nvPicPr>
        <p:blipFill>
          <a:blip r:embed="rId16">
            <a:extLst/>
          </a:blip>
          <a:stretch>
            <a:fillRect/>
          </a:stretch>
        </p:blipFill>
        <p:spPr>
          <a:xfrm>
            <a:off x="8317147" y="3950348"/>
            <a:ext cx="4397649" cy="107965"/>
          </a:xfrm>
          <a:prstGeom prst="rect">
            <a:avLst/>
          </a:prstGeom>
          <a:ln w="12700">
            <a:miter lim="400000"/>
          </a:ln>
          <a:effectLst>
            <a:outerShdw sx="100000" sy="100000" kx="0" ky="0" algn="b" rotWithShape="0" blurRad="88900" dist="0" dir="0">
              <a:srgbClr val="7D360E">
                <a:alpha val="75000"/>
              </a:srgbClr>
            </a:outerShdw>
          </a:effectLst>
        </p:spPr>
      </p:pic>
      <p:sp>
        <p:nvSpPr>
          <p:cNvPr id="1151" name="391 Years"/>
          <p:cNvSpPr txBox="1"/>
          <p:nvPr/>
        </p:nvSpPr>
        <p:spPr>
          <a:xfrm>
            <a:off x="10130839" y="3251388"/>
            <a:ext cx="2339217"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391 Years</a:t>
            </a:r>
          </a:p>
        </p:txBody>
      </p:sp>
      <p:pic>
        <p:nvPicPr>
          <p:cNvPr id="1152" name="image.png" descr="image.png"/>
          <p:cNvPicPr>
            <a:picLocks noChangeAspect="0"/>
          </p:cNvPicPr>
          <p:nvPr/>
        </p:nvPicPr>
        <p:blipFill>
          <a:blip r:embed="rId17">
            <a:extLst/>
          </a:blip>
          <a:stretch>
            <a:fillRect/>
          </a:stretch>
        </p:blipFill>
        <p:spPr>
          <a:xfrm>
            <a:off x="4881424" y="3950348"/>
            <a:ext cx="2327220" cy="107965"/>
          </a:xfrm>
          <a:prstGeom prst="rect">
            <a:avLst/>
          </a:prstGeom>
          <a:ln w="12700">
            <a:miter lim="400000"/>
          </a:ln>
          <a:effectLst>
            <a:outerShdw sx="100000" sy="100000" kx="0" ky="0" algn="b" rotWithShape="0" blurRad="88900" dist="0" dir="0">
              <a:srgbClr val="7D360E">
                <a:alpha val="75000"/>
              </a:srgbClr>
            </a:outerShdw>
          </a:effectLst>
        </p:spPr>
      </p:pic>
      <p:sp>
        <p:nvSpPr>
          <p:cNvPr id="1153" name="150 Years"/>
          <p:cNvSpPr txBox="1"/>
          <p:nvPr/>
        </p:nvSpPr>
        <p:spPr>
          <a:xfrm>
            <a:off x="4863430" y="3386531"/>
            <a:ext cx="2351212" cy="4678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a:t>
            </a:r>
          </a:p>
        </p:txBody>
      </p:sp>
      <p:sp>
        <p:nvSpPr>
          <p:cNvPr id="1154" name="1"/>
          <p:cNvSpPr txBox="1"/>
          <p:nvPr/>
        </p:nvSpPr>
        <p:spPr>
          <a:xfrm>
            <a:off x="5992551" y="7495191"/>
            <a:ext cx="527824"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1</a:t>
            </a:r>
          </a:p>
        </p:txBody>
      </p:sp>
      <p:sp>
        <p:nvSpPr>
          <p:cNvPr id="1155" name="2"/>
          <p:cNvSpPr txBox="1"/>
          <p:nvPr/>
        </p:nvSpPr>
        <p:spPr>
          <a:xfrm>
            <a:off x="10531529" y="5356889"/>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2</a:t>
            </a:r>
          </a:p>
        </p:txBody>
      </p:sp>
      <p:sp>
        <p:nvSpPr>
          <p:cNvPr id="1156" name="3"/>
          <p:cNvSpPr txBox="1"/>
          <p:nvPr/>
        </p:nvSpPr>
        <p:spPr>
          <a:xfrm>
            <a:off x="17808587" y="5232430"/>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3</a:t>
            </a:r>
          </a:p>
        </p:txBody>
      </p:sp>
      <p:sp>
        <p:nvSpPr>
          <p:cNvPr id="1157" name="CRUSADES"/>
          <p:cNvSpPr txBox="1"/>
          <p:nvPr/>
        </p:nvSpPr>
        <p:spPr>
          <a:xfrm rot="16199998">
            <a:off x="5702475" y="9541043"/>
            <a:ext cx="4622801" cy="50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158" name="CRUSADES"/>
          <p:cNvSpPr txBox="1"/>
          <p:nvPr/>
        </p:nvSpPr>
        <p:spPr>
          <a:xfrm rot="16199998">
            <a:off x="5704628" y="6549003"/>
            <a:ext cx="4618495"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159" name="612 A.D."/>
          <p:cNvSpPr txBox="1"/>
          <p:nvPr/>
        </p:nvSpPr>
        <p:spPr>
          <a:xfrm rot="16199998">
            <a:off x="333243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612</a:t>
            </a:r>
            <a:r>
              <a:rPr sz="3200">
                <a:solidFill>
                  <a:srgbClr val="571B05"/>
                </a:solidFill>
                <a:uFill>
                  <a:solidFill>
                    <a:srgbClr val="571B05"/>
                  </a:solidFill>
                </a:uFill>
                <a:latin typeface="+mn-lt"/>
                <a:ea typeface="+mn-ea"/>
                <a:cs typeface="+mn-cs"/>
                <a:sym typeface="Gill Sans"/>
              </a:rPr>
              <a:t> A.D.</a:t>
            </a:r>
          </a:p>
        </p:txBody>
      </p:sp>
      <p:sp>
        <p:nvSpPr>
          <p:cNvPr id="1160" name="762 A.D."/>
          <p:cNvSpPr txBox="1"/>
          <p:nvPr/>
        </p:nvSpPr>
        <p:spPr>
          <a:xfrm rot="16199998">
            <a:off x="553669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762</a:t>
            </a:r>
            <a:r>
              <a:rPr sz="3200">
                <a:solidFill>
                  <a:srgbClr val="571B05"/>
                </a:solidFill>
                <a:uFill>
                  <a:solidFill>
                    <a:srgbClr val="571B05"/>
                  </a:solidFill>
                </a:uFill>
                <a:latin typeface="+mn-lt"/>
                <a:ea typeface="+mn-ea"/>
                <a:cs typeface="+mn-cs"/>
                <a:sym typeface="Gill Sans"/>
              </a:rPr>
              <a:t> A.D.</a:t>
            </a:r>
          </a:p>
        </p:txBody>
      </p:sp>
      <p:sp>
        <p:nvSpPr>
          <p:cNvPr id="1161" name="1449 A.D."/>
          <p:cNvSpPr txBox="1"/>
          <p:nvPr/>
        </p:nvSpPr>
        <p:spPr>
          <a:xfrm rot="16199998">
            <a:off x="7886403"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1449</a:t>
            </a:r>
            <a:r>
              <a:rPr sz="3200">
                <a:solidFill>
                  <a:srgbClr val="571B05"/>
                </a:solidFill>
                <a:uFill>
                  <a:solidFill>
                    <a:srgbClr val="571B05"/>
                  </a:solidFill>
                </a:uFill>
                <a:latin typeface="+mn-lt"/>
                <a:ea typeface="+mn-ea"/>
                <a:cs typeface="+mn-cs"/>
                <a:sym typeface="Gill Sans"/>
              </a:rPr>
              <a:t> A.D.</a:t>
            </a:r>
          </a:p>
        </p:txBody>
      </p:sp>
      <p:sp>
        <p:nvSpPr>
          <p:cNvPr id="1162" name="1798 A.D."/>
          <p:cNvSpPr txBox="1"/>
          <p:nvPr/>
        </p:nvSpPr>
        <p:spPr>
          <a:xfrm rot="16199998">
            <a:off x="9813869" y="10376798"/>
            <a:ext cx="2843073"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1798</a:t>
            </a:r>
            <a:r>
              <a:rPr sz="3200">
                <a:solidFill>
                  <a:srgbClr val="FFE9C4"/>
                </a:solidFill>
                <a:uFill>
                  <a:solidFill>
                    <a:srgbClr val="FFE9C4"/>
                  </a:solidFill>
                </a:uFill>
                <a:latin typeface="+mn-lt"/>
                <a:ea typeface="+mn-ea"/>
                <a:cs typeface="+mn-cs"/>
                <a:sym typeface="Gill Sans"/>
              </a:rPr>
              <a:t> A.D.</a:t>
            </a:r>
          </a:p>
        </p:txBody>
      </p:sp>
      <p:sp>
        <p:nvSpPr>
          <p:cNvPr id="1163" name="1840 A.D."/>
          <p:cNvSpPr txBox="1"/>
          <p:nvPr/>
        </p:nvSpPr>
        <p:spPr>
          <a:xfrm rot="16199998">
            <a:off x="11125317"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1840</a:t>
            </a:r>
            <a:r>
              <a:rPr sz="3200">
                <a:solidFill>
                  <a:srgbClr val="571B05"/>
                </a:solidFill>
                <a:uFill>
                  <a:solidFill>
                    <a:srgbClr val="571B05"/>
                  </a:solidFill>
                </a:uFill>
                <a:latin typeface="+mn-lt"/>
                <a:ea typeface="+mn-ea"/>
                <a:cs typeface="+mn-cs"/>
                <a:sym typeface="Gill Sans"/>
              </a:rPr>
              <a:t> A.D.</a:t>
            </a:r>
          </a:p>
        </p:txBody>
      </p:sp>
      <p:sp>
        <p:nvSpPr>
          <p:cNvPr id="1164" name="1948 A.D."/>
          <p:cNvSpPr txBox="1"/>
          <p:nvPr/>
        </p:nvSpPr>
        <p:spPr>
          <a:xfrm rot="16199998">
            <a:off x="1420828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1948</a:t>
            </a:r>
            <a:r>
              <a:rPr sz="3200">
                <a:solidFill>
                  <a:srgbClr val="571B05"/>
                </a:solidFill>
                <a:uFill>
                  <a:solidFill>
                    <a:srgbClr val="571B05"/>
                  </a:solidFill>
                </a:uFill>
                <a:latin typeface="+mn-lt"/>
                <a:ea typeface="+mn-ea"/>
                <a:cs typeface="+mn-cs"/>
                <a:sym typeface="Gill Sans"/>
              </a:rPr>
              <a:t> A.D.</a:t>
            </a:r>
          </a:p>
        </p:txBody>
      </p:sp>
      <p:sp>
        <p:nvSpPr>
          <p:cNvPr id="1165" name="“Tidings”, “Loud Cry”"/>
          <p:cNvSpPr txBox="1"/>
          <p:nvPr/>
        </p:nvSpPr>
        <p:spPr>
          <a:xfrm rot="16199998">
            <a:off x="15229422" y="8349915"/>
            <a:ext cx="7341606" cy="4558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“Tidings”, “Loud Cry”</a:t>
            </a:r>
          </a:p>
        </p:txBody>
      </p:sp>
      <p:sp>
        <p:nvSpPr>
          <p:cNvPr id="1166" name="1360 A.D."/>
          <p:cNvSpPr txBox="1"/>
          <p:nvPr/>
        </p:nvSpPr>
        <p:spPr>
          <a:xfrm rot="16199998">
            <a:off x="7377348" y="10019436"/>
            <a:ext cx="23114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1360</a:t>
            </a:r>
            <a:r>
              <a:rPr sz="3200">
                <a:solidFill>
                  <a:srgbClr val="571B05"/>
                </a:solidFill>
                <a:uFill>
                  <a:solidFill>
                    <a:srgbClr val="571B05"/>
                  </a:solidFill>
                </a:uFill>
                <a:latin typeface="+mn-lt"/>
                <a:ea typeface="+mn-ea"/>
                <a:cs typeface="+mn-cs"/>
                <a:sym typeface="Gill Sans"/>
              </a:rPr>
              <a:t> A.D.</a:t>
            </a:r>
          </a:p>
        </p:txBody>
      </p:sp>
      <p:sp>
        <p:nvSpPr>
          <p:cNvPr id="1167" name="Good News Similarities!!!"/>
          <p:cNvSpPr txBox="1"/>
          <p:nvPr/>
        </p:nvSpPr>
        <p:spPr>
          <a:xfrm>
            <a:off x="6436267" y="11100017"/>
            <a:ext cx="13710006" cy="115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94E3FE"/>
              </a:buClr>
              <a:buFont typeface="Chalkboard"/>
              <a:defRPr b="1" sz="7200">
                <a:solidFill>
                  <a:srgbClr val="2C1376"/>
                </a:solidFill>
                <a:uFill>
                  <a:solidFill>
                    <a:srgbClr val="2C1376"/>
                  </a:solidFill>
                </a:uFill>
                <a:latin typeface="Chalkboard"/>
                <a:ea typeface="Chalkboard"/>
                <a:cs typeface="Chalkboard"/>
                <a:sym typeface="Chalkboard"/>
              </a:defRPr>
            </a:lvl1pPr>
          </a:lstStyle>
          <a:p>
            <a:pPr/>
            <a:r>
              <a:t>Good News Similarities!!!</a:t>
            </a:r>
          </a:p>
        </p:txBody>
      </p:sp>
      <p:sp>
        <p:nvSpPr>
          <p:cNvPr id="1168" name="Line"/>
          <p:cNvSpPr/>
          <p:nvPr/>
        </p:nvSpPr>
        <p:spPr>
          <a:xfrm>
            <a:off x="16527066" y="5597128"/>
            <a:ext cx="796638" cy="589892"/>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69" name="150 Years &amp;"/>
          <p:cNvSpPr txBox="1"/>
          <p:nvPr/>
        </p:nvSpPr>
        <p:spPr>
          <a:xfrm>
            <a:off x="8192313" y="3251388"/>
            <a:ext cx="2351212"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 &amp;</a:t>
            </a:r>
          </a:p>
        </p:txBody>
      </p:sp>
      <p:sp>
        <p:nvSpPr>
          <p:cNvPr id="1170" name="Line"/>
          <p:cNvSpPr/>
          <p:nvPr/>
        </p:nvSpPr>
        <p:spPr>
          <a:xfrm flipH="1">
            <a:off x="17248795" y="5090403"/>
            <a:ext cx="1039809" cy="1039809"/>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71" name="Line"/>
          <p:cNvSpPr/>
          <p:nvPr/>
        </p:nvSpPr>
        <p:spPr>
          <a:xfrm flipH="1" flipV="1">
            <a:off x="18323219" y="4958740"/>
            <a:ext cx="179330" cy="472501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72" name="Line"/>
          <p:cNvSpPr/>
          <p:nvPr/>
        </p:nvSpPr>
        <p:spPr>
          <a:xfrm flipV="1">
            <a:off x="10775644" y="7179577"/>
            <a:ext cx="209039" cy="136898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73" name="Line"/>
          <p:cNvSpPr/>
          <p:nvPr/>
        </p:nvSpPr>
        <p:spPr>
          <a:xfrm flipH="1" flipV="1">
            <a:off x="11029824" y="7178070"/>
            <a:ext cx="174515" cy="138999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74" name="Line"/>
          <p:cNvSpPr/>
          <p:nvPr/>
        </p:nvSpPr>
        <p:spPr>
          <a:xfrm>
            <a:off x="11399427" y="8441066"/>
            <a:ext cx="1299186" cy="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175" name="Line"/>
          <p:cNvSpPr/>
          <p:nvPr/>
        </p:nvSpPr>
        <p:spPr>
          <a:xfrm flipV="1">
            <a:off x="12594791" y="5628770"/>
            <a:ext cx="4002246" cy="2833138"/>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6" name="Daniel 11 - 3 major  viewpoints:…"/>
          <p:cNvSpPr txBox="1"/>
          <p:nvPr/>
        </p:nvSpPr>
        <p:spPr>
          <a:xfrm>
            <a:off x="4436522" y="1531295"/>
            <a:ext cx="15510956" cy="10134601"/>
          </a:xfrm>
          <a:prstGeom prst="rect">
            <a:avLst/>
          </a:prstGeom>
          <a:ln w="12700">
            <a:miter lim="400000"/>
          </a:ln>
          <a:effectLst>
            <a:outerShdw sx="100000" sy="100000" kx="0" ky="0" algn="b" rotWithShape="0" blurRad="76200" dist="76200" dir="8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7799" marR="57799" defTabSz="1295400">
              <a:defRPr b="1" sz="7000">
                <a:solidFill>
                  <a:srgbClr val="FFFFFF"/>
                </a:solidFill>
                <a:uFill>
                  <a:solidFill>
                    <a:srgbClr val="FFFFFF"/>
                  </a:solidFill>
                </a:uFill>
                <a:latin typeface="Georgia"/>
                <a:ea typeface="Georgia"/>
                <a:cs typeface="Georgia"/>
                <a:sym typeface="Georgia"/>
              </a:defRPr>
            </a:pPr>
            <a:r>
              <a:t>Daniel 11 - 3 major  viewpoints:</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r>
              <a:t>“Uriah Smith” </a:t>
            </a:r>
          </a:p>
          <a:p>
            <a:pPr marL="57799" marR="57799" defTabSz="1295400">
              <a:defRPr b="1" sz="7000">
                <a:solidFill>
                  <a:srgbClr val="FFFFFF"/>
                </a:solidFill>
                <a:uFill>
                  <a:solidFill>
                    <a:srgbClr val="FFFFFF"/>
                  </a:solidFill>
                </a:uFill>
                <a:latin typeface="Georgia"/>
                <a:ea typeface="Georgia"/>
                <a:cs typeface="Georgia"/>
                <a:sym typeface="Georgia"/>
              </a:defRPr>
            </a:pPr>
            <a:r>
              <a:t>Literal</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r>
              <a:t>“Atheistic Secularism KOS” </a:t>
            </a:r>
          </a:p>
          <a:p>
            <a:pPr marL="57799" marR="57799" defTabSz="1295400">
              <a:defRPr b="1" sz="7000">
                <a:solidFill>
                  <a:srgbClr val="FFFFFF"/>
                </a:solidFill>
                <a:uFill>
                  <a:solidFill>
                    <a:srgbClr val="FFFFFF"/>
                  </a:solidFill>
                </a:uFill>
                <a:latin typeface="Georgia"/>
                <a:ea typeface="Georgia"/>
                <a:cs typeface="Georgia"/>
                <a:sym typeface="Georgia"/>
              </a:defRPr>
            </a:pPr>
            <a:r>
              <a:t>Symbolic or Global Religious</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uFill>
                  <a:solidFill>
                    <a:srgbClr val="FFFFFF"/>
                  </a:solidFill>
                </a:uFill>
                <a:latin typeface="Georgia"/>
                <a:ea typeface="Georgia"/>
                <a:cs typeface="Georgia"/>
                <a:sym typeface="Georgia"/>
              </a:defRPr>
            </a:pPr>
            <a:r>
              <a:t>“Islam KOS”</a:t>
            </a:r>
          </a:p>
          <a:p>
            <a:pPr marL="57799" marR="57799" defTabSz="1295400">
              <a:defRPr b="1" sz="7000">
                <a:solidFill>
                  <a:srgbClr val="FFFFFF"/>
                </a:solidFill>
                <a:uFill>
                  <a:solidFill>
                    <a:srgbClr val="FFFFFF"/>
                  </a:solidFill>
                </a:uFill>
                <a:latin typeface="Georgia"/>
                <a:ea typeface="Georgia"/>
                <a:cs typeface="Georgia"/>
                <a:sym typeface="Georgia"/>
              </a:defRPr>
            </a:pPr>
            <a:r>
              <a:t>Literal and Global Religious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7" name="Image" descr="Image"/>
          <p:cNvPicPr>
            <a:picLocks noChangeAspect="1"/>
          </p:cNvPicPr>
          <p:nvPr/>
        </p:nvPicPr>
        <p:blipFill>
          <a:blip r:embed="rId3">
            <a:extLst/>
          </a:blip>
          <a:stretch>
            <a:fillRect/>
          </a:stretch>
        </p:blipFill>
        <p:spPr>
          <a:xfrm>
            <a:off x="7683448" y="47631"/>
            <a:ext cx="9854398" cy="13620738"/>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9" name="Christian"/>
          <p:cNvSpPr txBox="1"/>
          <p:nvPr/>
        </p:nvSpPr>
        <p:spPr>
          <a:xfrm>
            <a:off x="7789930" y="3652837"/>
            <a:ext cx="6160952"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Georgia"/>
              <a:defRPr b="1" i="1" sz="9800">
                <a:uFill>
                  <a:solidFill>
                    <a:srgbClr val="000000"/>
                  </a:solidFill>
                </a:uFill>
                <a:latin typeface="Georgia"/>
                <a:ea typeface="Georgia"/>
                <a:cs typeface="Georgia"/>
                <a:sym typeface="Georgia"/>
              </a:defRPr>
            </a:lvl1pPr>
          </a:lstStyle>
          <a:p>
            <a:pPr/>
            <a:r>
              <a:t>Christian</a:t>
            </a:r>
          </a:p>
        </p:txBody>
      </p:sp>
      <p:sp>
        <p:nvSpPr>
          <p:cNvPr id="1180" name="Islam"/>
          <p:cNvSpPr txBox="1"/>
          <p:nvPr/>
        </p:nvSpPr>
        <p:spPr>
          <a:xfrm>
            <a:off x="12750998" y="9402762"/>
            <a:ext cx="3727054"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4F5EBC"/>
              </a:buClr>
              <a:buFont typeface="Georgia"/>
              <a:defRPr b="1" i="1" sz="9800">
                <a:solidFill>
                  <a:srgbClr val="4F5EBC"/>
                </a:solidFill>
                <a:uFill>
                  <a:solidFill>
                    <a:srgbClr val="4F5EBC"/>
                  </a:solidFill>
                </a:uFill>
                <a:latin typeface="Georgia"/>
                <a:ea typeface="Georgia"/>
                <a:cs typeface="Georgia"/>
                <a:sym typeface="Georgia"/>
              </a:defRPr>
            </a:lvl1pPr>
          </a:lstStyle>
          <a:p>
            <a:pPr/>
            <a:r>
              <a:t>Islam</a:t>
            </a:r>
          </a:p>
        </p:txBody>
      </p:sp>
      <p:sp>
        <p:nvSpPr>
          <p:cNvPr id="1181" name="Literal Land"/>
          <p:cNvSpPr txBox="1"/>
          <p:nvPr/>
        </p:nvSpPr>
        <p:spPr>
          <a:xfrm>
            <a:off x="10821665" y="10972629"/>
            <a:ext cx="10813684" cy="3060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914400">
              <a:buClr>
                <a:srgbClr val="FFFFFF"/>
              </a:buClr>
              <a:buFont typeface="Gill Sans"/>
              <a:defRPr b="1" sz="7400">
                <a:solidFill>
                  <a:srgbClr val="FFFFFF"/>
                </a:solidFill>
                <a:uFill>
                  <a:solidFill>
                    <a:srgbClr val="FFFFFF"/>
                  </a:solidFill>
                </a:uFill>
              </a:defRPr>
            </a:pPr>
            <a:r>
              <a:t>Literal Land</a:t>
            </a:r>
          </a:p>
          <a:p>
            <a:pPr algn="l" defTabSz="457200">
              <a:defRPr b="1" sz="66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3" name="Christian"/>
          <p:cNvSpPr txBox="1"/>
          <p:nvPr/>
        </p:nvSpPr>
        <p:spPr>
          <a:xfrm>
            <a:off x="7789930" y="3652837"/>
            <a:ext cx="6160952"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Georgia"/>
              <a:defRPr b="1" i="1" sz="9800">
                <a:uFill>
                  <a:solidFill>
                    <a:srgbClr val="000000"/>
                  </a:solidFill>
                </a:uFill>
                <a:latin typeface="Georgia"/>
                <a:ea typeface="Georgia"/>
                <a:cs typeface="Georgia"/>
                <a:sym typeface="Georgia"/>
              </a:defRPr>
            </a:lvl1pPr>
          </a:lstStyle>
          <a:p>
            <a:pPr/>
            <a:r>
              <a:t>Christian</a:t>
            </a:r>
          </a:p>
        </p:txBody>
      </p:sp>
      <p:sp>
        <p:nvSpPr>
          <p:cNvPr id="1184" name="Islam"/>
          <p:cNvSpPr txBox="1"/>
          <p:nvPr/>
        </p:nvSpPr>
        <p:spPr>
          <a:xfrm>
            <a:off x="12750998" y="9402762"/>
            <a:ext cx="3727054"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4F5EBC"/>
              </a:buClr>
              <a:buFont typeface="Georgia"/>
              <a:defRPr b="1" i="1" sz="9800">
                <a:solidFill>
                  <a:srgbClr val="4F5EBC"/>
                </a:solidFill>
                <a:uFill>
                  <a:solidFill>
                    <a:srgbClr val="4F5EBC"/>
                  </a:solidFill>
                </a:uFill>
                <a:latin typeface="Georgia"/>
                <a:ea typeface="Georgia"/>
                <a:cs typeface="Georgia"/>
                <a:sym typeface="Georgia"/>
              </a:defRPr>
            </a:lvl1pPr>
          </a:lstStyle>
          <a:p>
            <a:pPr/>
            <a:r>
              <a:t>Islam</a:t>
            </a:r>
          </a:p>
        </p:txBody>
      </p:sp>
      <p:sp>
        <p:nvSpPr>
          <p:cNvPr id="1185" name="Sabbath"/>
          <p:cNvSpPr txBox="1"/>
          <p:nvPr/>
        </p:nvSpPr>
        <p:spPr>
          <a:xfrm>
            <a:off x="1398488" y="-1130300"/>
            <a:ext cx="3367287" cy="1219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Gill Sans"/>
              <a:defRPr sz="8400">
                <a:solidFill>
                  <a:srgbClr val="FFFFFF"/>
                </a:solidFill>
                <a:uFill>
                  <a:solidFill>
                    <a:srgbClr val="FFFFFF"/>
                  </a:solidFill>
                </a:uFill>
              </a:defRPr>
            </a:lvl1pPr>
          </a:lstStyle>
          <a:p>
            <a:pPr/>
            <a:r>
              <a:t>Sabbath</a:t>
            </a:r>
          </a:p>
        </p:txBody>
      </p:sp>
      <p:sp>
        <p:nvSpPr>
          <p:cNvPr id="1186" name="Sabbath"/>
          <p:cNvSpPr txBox="1"/>
          <p:nvPr/>
        </p:nvSpPr>
        <p:spPr>
          <a:xfrm>
            <a:off x="14884400" y="7675562"/>
            <a:ext cx="6248400" cy="1079501"/>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Sabbath</a:t>
            </a:r>
          </a:p>
        </p:txBody>
      </p:sp>
      <p:sp>
        <p:nvSpPr>
          <p:cNvPr id="1187" name="Global Religious People"/>
          <p:cNvSpPr txBox="1"/>
          <p:nvPr/>
        </p:nvSpPr>
        <p:spPr>
          <a:xfrm>
            <a:off x="2699067" y="10624772"/>
            <a:ext cx="12387275" cy="1079501"/>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Global Religious People</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9" name="Christian"/>
          <p:cNvSpPr txBox="1"/>
          <p:nvPr/>
        </p:nvSpPr>
        <p:spPr>
          <a:xfrm>
            <a:off x="7789930" y="3652837"/>
            <a:ext cx="6160952"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Georgia"/>
              <a:defRPr b="1" i="1" sz="9800">
                <a:uFill>
                  <a:solidFill>
                    <a:srgbClr val="000000"/>
                  </a:solidFill>
                </a:uFill>
                <a:latin typeface="Georgia"/>
                <a:ea typeface="Georgia"/>
                <a:cs typeface="Georgia"/>
                <a:sym typeface="Georgia"/>
              </a:defRPr>
            </a:lvl1pPr>
          </a:lstStyle>
          <a:p>
            <a:pPr/>
            <a:r>
              <a:t>Christian</a:t>
            </a:r>
          </a:p>
        </p:txBody>
      </p:sp>
      <p:sp>
        <p:nvSpPr>
          <p:cNvPr id="1190" name="Islam"/>
          <p:cNvSpPr txBox="1"/>
          <p:nvPr/>
        </p:nvSpPr>
        <p:spPr>
          <a:xfrm>
            <a:off x="12750998" y="9402762"/>
            <a:ext cx="3727054"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4F5EBC"/>
              </a:buClr>
              <a:buFont typeface="Georgia"/>
              <a:defRPr b="1" i="1" sz="9800">
                <a:solidFill>
                  <a:srgbClr val="4F5EBC"/>
                </a:solidFill>
                <a:uFill>
                  <a:solidFill>
                    <a:srgbClr val="4F5EBC"/>
                  </a:solidFill>
                </a:uFill>
                <a:latin typeface="Georgia"/>
                <a:ea typeface="Georgia"/>
                <a:cs typeface="Georgia"/>
                <a:sym typeface="Georgia"/>
              </a:defRPr>
            </a:lvl1pPr>
          </a:lstStyle>
          <a:p>
            <a:pPr/>
            <a:r>
              <a:t>Islam</a:t>
            </a:r>
          </a:p>
        </p:txBody>
      </p:sp>
      <p:sp>
        <p:nvSpPr>
          <p:cNvPr id="1191" name="Sabbath"/>
          <p:cNvSpPr txBox="1"/>
          <p:nvPr/>
        </p:nvSpPr>
        <p:spPr>
          <a:xfrm>
            <a:off x="1398488" y="-1130300"/>
            <a:ext cx="3367287" cy="1219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Gill Sans"/>
              <a:defRPr sz="8400">
                <a:solidFill>
                  <a:srgbClr val="FFFFFF"/>
                </a:solidFill>
                <a:uFill>
                  <a:solidFill>
                    <a:srgbClr val="FFFFFF"/>
                  </a:solidFill>
                </a:uFill>
              </a:defRPr>
            </a:lvl1pPr>
          </a:lstStyle>
          <a:p>
            <a:pPr/>
            <a:r>
              <a:t>Sabbath</a:t>
            </a:r>
          </a:p>
        </p:txBody>
      </p:sp>
      <p:sp>
        <p:nvSpPr>
          <p:cNvPr id="1192" name="Sunday"/>
          <p:cNvSpPr txBox="1"/>
          <p:nvPr/>
        </p:nvSpPr>
        <p:spPr>
          <a:xfrm>
            <a:off x="8677454" y="4870450"/>
            <a:ext cx="3466742" cy="1079500"/>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Sunday</a:t>
            </a:r>
          </a:p>
        </p:txBody>
      </p:sp>
      <p:sp>
        <p:nvSpPr>
          <p:cNvPr id="1193" name="Sabbath"/>
          <p:cNvSpPr txBox="1"/>
          <p:nvPr/>
        </p:nvSpPr>
        <p:spPr>
          <a:xfrm>
            <a:off x="14884400" y="7675562"/>
            <a:ext cx="6248400" cy="1079501"/>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Sabbath</a:t>
            </a:r>
          </a:p>
        </p:txBody>
      </p:sp>
      <p:sp>
        <p:nvSpPr>
          <p:cNvPr id="1194" name="Global Religious People"/>
          <p:cNvSpPr txBox="1"/>
          <p:nvPr/>
        </p:nvSpPr>
        <p:spPr>
          <a:xfrm>
            <a:off x="2699067" y="10624772"/>
            <a:ext cx="12387275" cy="1079501"/>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Global Religious People</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96" name="Christian"/>
          <p:cNvSpPr txBox="1"/>
          <p:nvPr/>
        </p:nvSpPr>
        <p:spPr>
          <a:xfrm>
            <a:off x="7789930" y="3652837"/>
            <a:ext cx="6160952"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Georgia"/>
              <a:defRPr b="1" i="1" sz="9800">
                <a:uFill>
                  <a:solidFill>
                    <a:srgbClr val="000000"/>
                  </a:solidFill>
                </a:uFill>
                <a:latin typeface="Georgia"/>
                <a:ea typeface="Georgia"/>
                <a:cs typeface="Georgia"/>
                <a:sym typeface="Georgia"/>
              </a:defRPr>
            </a:lvl1pPr>
          </a:lstStyle>
          <a:p>
            <a:pPr/>
            <a:r>
              <a:t>Christian</a:t>
            </a:r>
          </a:p>
        </p:txBody>
      </p:sp>
      <p:sp>
        <p:nvSpPr>
          <p:cNvPr id="1197" name="Islam"/>
          <p:cNvSpPr txBox="1"/>
          <p:nvPr/>
        </p:nvSpPr>
        <p:spPr>
          <a:xfrm>
            <a:off x="12750998" y="9402762"/>
            <a:ext cx="3727054"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4F5EBC"/>
              </a:buClr>
              <a:buFont typeface="Georgia"/>
              <a:defRPr b="1" i="1" sz="9800">
                <a:solidFill>
                  <a:srgbClr val="4F5EBC"/>
                </a:solidFill>
                <a:uFill>
                  <a:solidFill>
                    <a:srgbClr val="4F5EBC"/>
                  </a:solidFill>
                </a:uFill>
                <a:latin typeface="Georgia"/>
                <a:ea typeface="Georgia"/>
                <a:cs typeface="Georgia"/>
                <a:sym typeface="Georgia"/>
              </a:defRPr>
            </a:lvl1pPr>
          </a:lstStyle>
          <a:p>
            <a:pPr/>
            <a:r>
              <a:t>Islam</a:t>
            </a:r>
          </a:p>
        </p:txBody>
      </p:sp>
      <p:sp>
        <p:nvSpPr>
          <p:cNvPr id="1198" name="Sabbath"/>
          <p:cNvSpPr txBox="1"/>
          <p:nvPr/>
        </p:nvSpPr>
        <p:spPr>
          <a:xfrm>
            <a:off x="1398488" y="-1130300"/>
            <a:ext cx="3367287" cy="1219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Gill Sans"/>
              <a:defRPr sz="8400">
                <a:solidFill>
                  <a:srgbClr val="FFFFFF"/>
                </a:solidFill>
                <a:uFill>
                  <a:solidFill>
                    <a:srgbClr val="FFFFFF"/>
                  </a:solidFill>
                </a:uFill>
              </a:defRPr>
            </a:lvl1pPr>
          </a:lstStyle>
          <a:p>
            <a:pPr/>
            <a:r>
              <a:t>Sabbath</a:t>
            </a:r>
          </a:p>
        </p:txBody>
      </p:sp>
      <p:sp>
        <p:nvSpPr>
          <p:cNvPr id="1199" name="Friday"/>
          <p:cNvSpPr txBox="1"/>
          <p:nvPr/>
        </p:nvSpPr>
        <p:spPr>
          <a:xfrm>
            <a:off x="16728039" y="9810750"/>
            <a:ext cx="2991335" cy="1079500"/>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Friday</a:t>
            </a:r>
          </a:p>
        </p:txBody>
      </p:sp>
      <p:sp>
        <p:nvSpPr>
          <p:cNvPr id="1200" name="Sunday"/>
          <p:cNvSpPr txBox="1"/>
          <p:nvPr/>
        </p:nvSpPr>
        <p:spPr>
          <a:xfrm>
            <a:off x="8677454" y="4870450"/>
            <a:ext cx="3466742" cy="1079500"/>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Sunday</a:t>
            </a:r>
          </a:p>
        </p:txBody>
      </p:sp>
      <p:sp>
        <p:nvSpPr>
          <p:cNvPr id="1201" name="Sabbath"/>
          <p:cNvSpPr txBox="1"/>
          <p:nvPr/>
        </p:nvSpPr>
        <p:spPr>
          <a:xfrm>
            <a:off x="14884400" y="7675562"/>
            <a:ext cx="6248400" cy="1079501"/>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Sabbath</a:t>
            </a:r>
          </a:p>
        </p:txBody>
      </p:sp>
      <p:sp>
        <p:nvSpPr>
          <p:cNvPr id="1202" name="Global Religious People"/>
          <p:cNvSpPr txBox="1"/>
          <p:nvPr/>
        </p:nvSpPr>
        <p:spPr>
          <a:xfrm>
            <a:off x="2699067" y="10624772"/>
            <a:ext cx="12387275" cy="1079501"/>
          </a:xfrm>
          <a:prstGeom prst="rect">
            <a:avLst/>
          </a:prstGeom>
          <a:ln w="12700">
            <a:miter lim="400000"/>
          </a:ln>
          <a:effectLst>
            <a:outerShdw sx="100000" sy="100000" kx="0" ky="0" algn="b" rotWithShape="0" blurRad="76200" dist="76200" dir="84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Gill Sans"/>
              <a:defRPr b="1" sz="7400">
                <a:solidFill>
                  <a:srgbClr val="FFFFFF"/>
                </a:solidFill>
                <a:uFill>
                  <a:solidFill>
                    <a:srgbClr val="FFFFFF"/>
                  </a:solidFill>
                </a:uFill>
              </a:defRPr>
            </a:lvl1pPr>
          </a:lstStyle>
          <a:p>
            <a:pPr/>
            <a:r>
              <a:t>Global Religious People</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4" name="Time of the End Allies - Positives…"/>
          <p:cNvSpPr txBox="1"/>
          <p:nvPr/>
        </p:nvSpPr>
        <p:spPr>
          <a:xfrm>
            <a:off x="2259835" y="1687139"/>
            <a:ext cx="19864329" cy="13982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Time of the End Allies - Positives</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algn="l" defTabSz="457200">
              <a:spcBef>
                <a:spcPts val="1000"/>
              </a:spcBef>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1. Day of worship sign of allegiance</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2. Fits with all 3 Dan.11 Conflicts &amp; Rev. 11</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3. Points out dangers of Left &amp; Right Politics</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4. N. &amp; S. Remnants Give Hope!</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5. It draws and holds an audience well.</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r>
              <a:t>6. Puts Christ and His People in the middle!</a:t>
            </a: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effectLst>
                  <a:outerShdw sx="100000" sy="100000" kx="0" ky="0" algn="b" rotWithShape="0" blurRad="12700" dist="63500" dir="7800000">
                    <a:srgbClr val="000000"/>
                  </a:outerShdw>
                </a:effectLst>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6" name="Prophecy Seminar…"/>
          <p:cNvSpPr txBox="1"/>
          <p:nvPr/>
        </p:nvSpPr>
        <p:spPr>
          <a:xfrm>
            <a:off x="17270313" y="4826000"/>
            <a:ext cx="4488062" cy="914400"/>
          </a:xfrm>
          <a:prstGeom prst="rect">
            <a:avLst/>
          </a:prstGeom>
          <a:ln w="12700">
            <a:miter lim="400000"/>
          </a:ln>
          <a:effectLst>
            <a:outerShdw sx="100000" sy="100000" kx="0" ky="0" algn="b" rotWithShape="0" blurRad="76200" dist="76200" dir="8399997">
              <a:srgbClr val="000000">
                <a:alpha val="74996"/>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defTabSz="914400">
              <a:buClr>
                <a:srgbClr val="C1D4EC"/>
              </a:buClr>
              <a:buFont typeface="Georgia"/>
              <a:defRPr sz="4600">
                <a:uFill>
                  <a:solidFill>
                    <a:srgbClr val="000000"/>
                  </a:solidFill>
                </a:uFill>
                <a:latin typeface="Times Roman"/>
                <a:ea typeface="Times Roman"/>
                <a:cs typeface="Times Roman"/>
                <a:sym typeface="Times Roman"/>
              </a:defRPr>
            </a:pPr>
            <a:r>
              <a:rPr b="1" sz="3200">
                <a:solidFill>
                  <a:srgbClr val="C1D4EC"/>
                </a:solidFill>
                <a:uFill>
                  <a:solidFill>
                    <a:srgbClr val="C1D4EC"/>
                  </a:solidFill>
                </a:uFill>
                <a:latin typeface="Georgia"/>
                <a:ea typeface="Georgia"/>
                <a:cs typeface="Georgia"/>
                <a:sym typeface="Georgia"/>
              </a:rPr>
              <a:t>Prophecy Seminar</a:t>
            </a:r>
          </a:p>
          <a:p>
            <a:pPr defTabSz="914400">
              <a:buClr>
                <a:srgbClr val="C1D4EC"/>
              </a:buClr>
              <a:buFont typeface="Georgia"/>
              <a:defRPr sz="4600">
                <a:uFill>
                  <a:solidFill>
                    <a:srgbClr val="000000"/>
                  </a:solidFill>
                </a:uFill>
                <a:latin typeface="Times Roman"/>
                <a:ea typeface="Times Roman"/>
                <a:cs typeface="Times Roman"/>
                <a:sym typeface="Times Roman"/>
              </a:defRPr>
            </a:pPr>
            <a:r>
              <a:rPr b="1" sz="3200">
                <a:solidFill>
                  <a:srgbClr val="C1D4EC"/>
                </a:solidFill>
                <a:uFill>
                  <a:solidFill>
                    <a:srgbClr val="C1D4EC"/>
                  </a:solidFill>
                </a:uFill>
                <a:latin typeface="Georgia"/>
                <a:ea typeface="Georgia"/>
                <a:cs typeface="Georgia"/>
                <a:sym typeface="Georgia"/>
              </a:rPr>
              <a:t>with</a:t>
            </a:r>
            <a:r>
              <a:rPr b="1" sz="3200">
                <a:solidFill>
                  <a:srgbClr val="FFFFFF"/>
                </a:solidFill>
                <a:uFill>
                  <a:solidFill>
                    <a:srgbClr val="FFFFFF"/>
                  </a:solidFill>
                </a:uFill>
                <a:latin typeface="Georgia"/>
                <a:ea typeface="Georgia"/>
                <a:cs typeface="Georgia"/>
                <a:sym typeface="Georgia"/>
              </a:rPr>
              <a:t> Tim Roosenberg</a:t>
            </a:r>
          </a:p>
        </p:txBody>
      </p:sp>
      <p:sp>
        <p:nvSpPr>
          <p:cNvPr id="1207" name="&amp;"/>
          <p:cNvSpPr txBox="1"/>
          <p:nvPr/>
        </p:nvSpPr>
        <p:spPr>
          <a:xfrm rot="19920000">
            <a:off x="17435951" y="701396"/>
            <a:ext cx="6210301" cy="320442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266700" marR="81280" defTabSz="914400">
              <a:buClr>
                <a:srgbClr val="FFFFFF"/>
              </a:buClr>
              <a:buFont typeface="Futura"/>
              <a:defRPr i="1" sz="19400">
                <a:solidFill>
                  <a:srgbClr val="FFFFFF"/>
                </a:solidFill>
                <a:uFill>
                  <a:solidFill>
                    <a:srgbClr val="FFFFFF"/>
                  </a:solidFill>
                </a:uFill>
                <a:latin typeface="Futura"/>
                <a:ea typeface="Futura"/>
                <a:cs typeface="Futura"/>
                <a:sym typeface="Futura"/>
              </a:defRPr>
            </a:lvl1pPr>
          </a:lstStyle>
          <a:p>
            <a:pPr/>
            <a:r>
              <a:t>&amp;</a:t>
            </a:r>
          </a:p>
        </p:txBody>
      </p:sp>
      <p:sp>
        <p:nvSpPr>
          <p:cNvPr id="1208" name="Line"/>
          <p:cNvSpPr/>
          <p:nvPr/>
        </p:nvSpPr>
        <p:spPr>
          <a:xfrm>
            <a:off x="14490700" y="3775075"/>
            <a:ext cx="8537575" cy="1588"/>
          </a:xfrm>
          <a:prstGeom prst="line">
            <a:avLst/>
          </a:prstGeom>
          <a:ln w="1016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1209" name="Christianity"/>
          <p:cNvSpPr txBox="1"/>
          <p:nvPr/>
        </p:nvSpPr>
        <p:spPr>
          <a:xfrm>
            <a:off x="11739562" y="2528887"/>
            <a:ext cx="14084301" cy="1155701"/>
          </a:xfrm>
          <a:prstGeom prst="rect">
            <a:avLst/>
          </a:prstGeom>
          <a:ln w="12700">
            <a:miter lim="400000"/>
          </a:ln>
          <a:effectLst>
            <a:outerShdw sx="100000" sy="100000" kx="0" ky="0" algn="b" rotWithShape="0" blurRad="76200" dist="76200" dir="8399997">
              <a:srgbClr val="000000">
                <a:alpha val="74996"/>
              </a:srgbClr>
            </a:outerShdw>
          </a:effectLst>
          <a:extLst>
            <a:ext uri="{C572A759-6A51-4108-AA02-DFA0A04FC94B}">
              <ma14:wrappingTextBoxFlag xmlns:ma14="http://schemas.microsoft.com/office/mac/drawingml/2011/main" val="1"/>
            </a:ext>
          </a:extLst>
        </p:spPr>
        <p:txBody>
          <a:bodyPr lIns="0" tIns="0" rIns="0" bIns="0">
            <a:spAutoFit/>
          </a:bodyPr>
          <a:lstStyle>
            <a:lvl1pPr marR="81280" defTabSz="914400">
              <a:buClr>
                <a:srgbClr val="FECA48"/>
              </a:buClr>
              <a:buFont typeface="Georgia"/>
              <a:defRPr b="1" i="1" sz="8000">
                <a:solidFill>
                  <a:srgbClr val="FECA48"/>
                </a:solidFill>
                <a:uFill>
                  <a:solidFill>
                    <a:srgbClr val="FECA48"/>
                  </a:solidFill>
                </a:uFill>
                <a:latin typeface="Georgia"/>
                <a:ea typeface="Georgia"/>
                <a:cs typeface="Georgia"/>
                <a:sym typeface="Georgia"/>
              </a:defRPr>
            </a:lvl1pPr>
          </a:lstStyle>
          <a:p>
            <a:pPr/>
            <a:r>
              <a:t>Christianity</a:t>
            </a:r>
          </a:p>
        </p:txBody>
      </p:sp>
      <p:sp>
        <p:nvSpPr>
          <p:cNvPr id="1210" name="in Bible Prophecy"/>
          <p:cNvSpPr txBox="1"/>
          <p:nvPr/>
        </p:nvSpPr>
        <p:spPr>
          <a:xfrm>
            <a:off x="13357225" y="3794125"/>
            <a:ext cx="10706100" cy="764965"/>
          </a:xfrm>
          <a:prstGeom prst="rect">
            <a:avLst/>
          </a:prstGeom>
          <a:ln w="12700">
            <a:miter lim="400000"/>
          </a:ln>
          <a:effectLst>
            <a:outerShdw sx="100000" sy="100000" kx="0" ky="0" algn="b" rotWithShape="0" blurRad="76200" dist="76200" dir="8399997">
              <a:srgbClr val="000000">
                <a:alpha val="74996"/>
              </a:srgbClr>
            </a:outerShdw>
          </a:effectLst>
          <a:extLst>
            <a:ext uri="{C572A759-6A51-4108-AA02-DFA0A04FC94B}">
              <ma14:wrappingTextBoxFlag xmlns:ma14="http://schemas.microsoft.com/office/mac/drawingml/2011/main" val="1"/>
            </a:ext>
          </a:extLst>
        </p:spPr>
        <p:txBody>
          <a:bodyPr lIns="0" tIns="0" rIns="0" bIns="0">
            <a:spAutoFit/>
          </a:bodyPr>
          <a:lstStyle>
            <a:lvl1pPr defTabSz="914400">
              <a:buClr>
                <a:srgbClr val="FFFFFF"/>
              </a:buClr>
              <a:buFont typeface="Arial"/>
              <a:defRPr sz="5400">
                <a:solidFill>
                  <a:srgbClr val="FFFFFF"/>
                </a:solidFill>
                <a:uFill>
                  <a:solidFill>
                    <a:srgbClr val="FFFFFF"/>
                  </a:solidFill>
                </a:uFill>
                <a:latin typeface="Arial"/>
                <a:ea typeface="Arial"/>
                <a:cs typeface="Arial"/>
                <a:sym typeface="Arial"/>
              </a:defRPr>
            </a:lvl1pPr>
          </a:lstStyle>
          <a:p>
            <a:pPr/>
            <a:r>
              <a:t>in Bible Prophecy</a:t>
            </a:r>
          </a:p>
        </p:txBody>
      </p:sp>
      <p:sp>
        <p:nvSpPr>
          <p:cNvPr id="1211" name="Islam"/>
          <p:cNvSpPr txBox="1"/>
          <p:nvPr/>
        </p:nvSpPr>
        <p:spPr>
          <a:xfrm>
            <a:off x="13328650" y="1400175"/>
            <a:ext cx="9677400" cy="1447800"/>
          </a:xfrm>
          <a:prstGeom prst="rect">
            <a:avLst/>
          </a:prstGeom>
          <a:ln w="12700">
            <a:miter lim="400000"/>
          </a:ln>
          <a:effectLst>
            <a:outerShdw sx="100000" sy="100000" kx="0" ky="0" algn="b" rotWithShape="0" blurRad="76200" dist="76200" dir="8399997">
              <a:srgbClr val="000000">
                <a:alpha val="74996"/>
              </a:srgbClr>
            </a:outerShdw>
          </a:effectLst>
          <a:extLst>
            <a:ext uri="{C572A759-6A51-4108-AA02-DFA0A04FC94B}">
              <ma14:wrappingTextBoxFlag xmlns:ma14="http://schemas.microsoft.com/office/mac/drawingml/2011/main" val="1"/>
            </a:ext>
          </a:extLst>
        </p:spPr>
        <p:txBody>
          <a:bodyPr lIns="0" tIns="0" rIns="0" bIns="0">
            <a:spAutoFit/>
          </a:bodyPr>
          <a:lstStyle>
            <a:lvl1pPr marR="81280" defTabSz="914400">
              <a:buClr>
                <a:srgbClr val="D3262C"/>
              </a:buClr>
              <a:buFont typeface="Georgia"/>
              <a:defRPr b="1" i="1" sz="10000">
                <a:solidFill>
                  <a:srgbClr val="D3262C"/>
                </a:solidFill>
                <a:uFill>
                  <a:solidFill>
                    <a:srgbClr val="D3262C"/>
                  </a:solidFill>
                </a:uFill>
                <a:latin typeface="Georgia"/>
                <a:ea typeface="Georgia"/>
                <a:cs typeface="Georgia"/>
                <a:sym typeface="Georgia"/>
              </a:defRPr>
            </a:lvl1pPr>
          </a:lstStyle>
          <a:p>
            <a:pPr/>
            <a:r>
              <a:t>Islam</a:t>
            </a:r>
          </a:p>
        </p:txBody>
      </p:sp>
      <p:sp>
        <p:nvSpPr>
          <p:cNvPr id="1212" name="IslamAndChristianity.org"/>
          <p:cNvSpPr txBox="1"/>
          <p:nvPr/>
        </p:nvSpPr>
        <p:spPr>
          <a:xfrm>
            <a:off x="2787726" y="8446314"/>
            <a:ext cx="18021301" cy="3708401"/>
          </a:xfrm>
          <a:prstGeom prst="rect">
            <a:avLst/>
          </a:prstGeom>
          <a:ln w="12700">
            <a:miter lim="400000"/>
          </a:ln>
          <a:effectLst>
            <a:outerShdw sx="100000" sy="100000" kx="0" ky="0" algn="b" rotWithShape="0" blurRad="76200" dist="76200" dir="8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80000"/>
              </a:lnSpc>
              <a:defRPr b="1" i="1" sz="9600">
                <a:solidFill>
                  <a:srgbClr val="FFFFFF"/>
                </a:solidFill>
                <a:latin typeface="Georgia"/>
                <a:ea typeface="Georgia"/>
                <a:cs typeface="Georgia"/>
                <a:sym typeface="Georgia"/>
              </a:defRPr>
            </a:pPr>
            <a:r>
              <a:t>IslamAndChristianity.org</a:t>
            </a:r>
          </a:p>
          <a:p>
            <a:pPr defTabSz="584200">
              <a:lnSpc>
                <a:spcPct val="80000"/>
              </a:lnSpc>
              <a:defRPr b="1" i="1" sz="9600">
                <a:solidFill>
                  <a:srgbClr val="FFFFFF"/>
                </a:solidFill>
                <a:latin typeface="Georgia"/>
                <a:ea typeface="Georgia"/>
                <a:cs typeface="Georgia"/>
                <a:sym typeface="Georgia"/>
              </a:defRPr>
            </a:pPr>
            <a:r>
              <a:rPr u="sng">
                <a:hlinkClick r:id="rId3" invalidUrl="" action="" tgtFrame="" tooltip="" history="1" highlightClick="0" endSnd="0"/>
              </a:rPr>
              <a:t> </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14" name="image.png" descr="image.png"/>
          <p:cNvPicPr>
            <a:picLocks noChangeAspect="0"/>
          </p:cNvPicPr>
          <p:nvPr/>
        </p:nvPicPr>
        <p:blipFill>
          <a:blip r:embed="rId3">
            <a:extLst/>
          </a:blip>
          <a:stretch>
            <a:fillRect/>
          </a:stretch>
        </p:blipFill>
        <p:spPr>
          <a:xfrm>
            <a:off x="1836490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215" name="image.png" descr="image.png"/>
          <p:cNvPicPr>
            <a:picLocks noChangeAspect="0"/>
          </p:cNvPicPr>
          <p:nvPr/>
        </p:nvPicPr>
        <p:blipFill>
          <a:blip r:embed="rId4">
            <a:extLst/>
          </a:blip>
          <a:stretch>
            <a:fillRect/>
          </a:stretch>
        </p:blipFill>
        <p:spPr>
          <a:xfrm>
            <a:off x="16877400"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216" name="NOW"/>
          <p:cNvSpPr txBox="1"/>
          <p:nvPr/>
        </p:nvSpPr>
        <p:spPr>
          <a:xfrm rot="16199998">
            <a:off x="15365893" y="10353264"/>
            <a:ext cx="2843073" cy="551816"/>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lvl1pPr algn="r" defTabSz="914400">
              <a:buClr>
                <a:srgbClr val="FFE9C4"/>
              </a:buClr>
              <a:buFont typeface="Gill Sans"/>
              <a:defRPr b="1" sz="4000">
                <a:solidFill>
                  <a:srgbClr val="FFE9C4"/>
                </a:solidFill>
                <a:uFill>
                  <a:solidFill>
                    <a:srgbClr val="FFE9C4"/>
                  </a:solidFill>
                </a:uFill>
              </a:defRPr>
            </a:lvl1pPr>
          </a:lstStyle>
          <a:p>
            <a:pPr/>
            <a:r>
              <a:t>NOW</a:t>
            </a:r>
          </a:p>
        </p:txBody>
      </p:sp>
      <p:pic>
        <p:nvPicPr>
          <p:cNvPr id="1217" name="image.png" descr="image.png"/>
          <p:cNvPicPr>
            <a:picLocks noChangeAspect="0"/>
          </p:cNvPicPr>
          <p:nvPr/>
        </p:nvPicPr>
        <p:blipFill>
          <a:blip r:embed="rId4">
            <a:extLst/>
          </a:blip>
          <a:stretch>
            <a:fillRect/>
          </a:stretch>
        </p:blipFill>
        <p:spPr>
          <a:xfrm>
            <a:off x="15713789"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218" name="image.png" descr="image.png"/>
          <p:cNvPicPr>
            <a:picLocks noChangeAspect="0"/>
          </p:cNvPicPr>
          <p:nvPr/>
        </p:nvPicPr>
        <p:blipFill>
          <a:blip r:embed="rId5">
            <a:extLst/>
          </a:blip>
          <a:stretch>
            <a:fillRect/>
          </a:stretch>
        </p:blipFill>
        <p:spPr>
          <a:xfrm>
            <a:off x="810834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219" name="image.png" descr="image.png"/>
          <p:cNvPicPr>
            <a:picLocks noChangeAspect="0"/>
          </p:cNvPicPr>
          <p:nvPr/>
        </p:nvPicPr>
        <p:blipFill>
          <a:blip r:embed="rId6">
            <a:extLst/>
          </a:blip>
          <a:stretch>
            <a:fillRect/>
          </a:stretch>
        </p:blipFill>
        <p:spPr>
          <a:xfrm>
            <a:off x="13518526" y="3278566"/>
            <a:ext cx="95969" cy="8577206"/>
          </a:xfrm>
          <a:prstGeom prst="rect">
            <a:avLst/>
          </a:prstGeom>
          <a:ln w="12700">
            <a:miter lim="400000"/>
          </a:ln>
          <a:effectLst>
            <a:outerShdw sx="100000" sy="100000" kx="0" ky="0" algn="b" rotWithShape="0" blurRad="88900" dist="0" dir="0">
              <a:srgbClr val="7D360E">
                <a:alpha val="85000"/>
              </a:srgbClr>
            </a:outerShdw>
          </a:effectLst>
        </p:spPr>
      </p:pic>
      <p:pic>
        <p:nvPicPr>
          <p:cNvPr id="1220" name="image.png" descr="image.png"/>
          <p:cNvPicPr>
            <a:picLocks noChangeAspect="0"/>
          </p:cNvPicPr>
          <p:nvPr/>
        </p:nvPicPr>
        <p:blipFill>
          <a:blip r:embed="rId7">
            <a:extLst/>
          </a:blip>
          <a:stretch>
            <a:fillRect/>
          </a:stretch>
        </p:blipFill>
        <p:spPr>
          <a:xfrm>
            <a:off x="14454212"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221" name="1929 A.D."/>
          <p:cNvSpPr txBox="1"/>
          <p:nvPr/>
        </p:nvSpPr>
        <p:spPr>
          <a:xfrm rot="16199998">
            <a:off x="12930711"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1929</a:t>
            </a:r>
            <a:r>
              <a:rPr sz="3200">
                <a:solidFill>
                  <a:srgbClr val="FFE9C4"/>
                </a:solidFill>
                <a:uFill>
                  <a:solidFill>
                    <a:srgbClr val="FFE9C4"/>
                  </a:solidFill>
                </a:uFill>
                <a:latin typeface="+mn-lt"/>
                <a:ea typeface="+mn-ea"/>
                <a:cs typeface="+mn-cs"/>
                <a:sym typeface="Gill Sans"/>
              </a:rPr>
              <a:t> A.D.</a:t>
            </a:r>
          </a:p>
        </p:txBody>
      </p:sp>
      <p:pic>
        <p:nvPicPr>
          <p:cNvPr id="1222" name="image.png" descr="image.png"/>
          <p:cNvPicPr>
            <a:picLocks noChangeAspect="0"/>
          </p:cNvPicPr>
          <p:nvPr/>
        </p:nvPicPr>
        <p:blipFill>
          <a:blip r:embed="rId8">
            <a:extLst/>
          </a:blip>
          <a:stretch>
            <a:fillRect/>
          </a:stretch>
        </p:blipFill>
        <p:spPr>
          <a:xfrm>
            <a:off x="11287273" y="2918684"/>
            <a:ext cx="95969" cy="8433251"/>
          </a:xfrm>
          <a:prstGeom prst="rect">
            <a:avLst/>
          </a:prstGeom>
          <a:ln w="12700">
            <a:miter lim="400000"/>
          </a:ln>
          <a:effectLst>
            <a:outerShdw sx="100000" sy="100000" kx="0" ky="0" algn="b" rotWithShape="0" blurRad="88900" dist="0" dir="0">
              <a:srgbClr val="7D360E">
                <a:alpha val="85000"/>
              </a:srgbClr>
            </a:outerShdw>
          </a:effectLst>
        </p:spPr>
      </p:pic>
      <p:pic>
        <p:nvPicPr>
          <p:cNvPr id="1223" name="image.png" descr="image.png"/>
          <p:cNvPicPr>
            <a:picLocks noChangeAspect="0"/>
          </p:cNvPicPr>
          <p:nvPr/>
        </p:nvPicPr>
        <p:blipFill>
          <a:blip r:embed="rId9">
            <a:extLst/>
          </a:blip>
          <a:stretch>
            <a:fillRect/>
          </a:stretch>
        </p:blipFill>
        <p:spPr>
          <a:xfrm>
            <a:off x="12630825"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224" name="image.png" descr="image.png"/>
          <p:cNvPicPr>
            <a:picLocks noChangeAspect="0"/>
          </p:cNvPicPr>
          <p:nvPr/>
        </p:nvPicPr>
        <p:blipFill>
          <a:blip r:embed="rId10">
            <a:extLst/>
          </a:blip>
          <a:stretch>
            <a:fillRect/>
          </a:stretch>
        </p:blipFill>
        <p:spPr>
          <a:xfrm>
            <a:off x="939191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225" name="image.png" descr="image.png"/>
          <p:cNvPicPr>
            <a:picLocks noChangeAspect="0"/>
          </p:cNvPicPr>
          <p:nvPr/>
        </p:nvPicPr>
        <p:blipFill>
          <a:blip r:embed="rId5">
            <a:extLst/>
          </a:blip>
          <a:stretch>
            <a:fillRect/>
          </a:stretch>
        </p:blipFill>
        <p:spPr>
          <a:xfrm>
            <a:off x="7124672"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226" name="image.png" descr="image.png"/>
          <p:cNvPicPr>
            <a:picLocks noChangeAspect="0"/>
          </p:cNvPicPr>
          <p:nvPr/>
        </p:nvPicPr>
        <p:blipFill>
          <a:blip r:embed="rId11">
            <a:extLst/>
          </a:blip>
          <a:stretch>
            <a:fillRect/>
          </a:stretch>
        </p:blipFill>
        <p:spPr>
          <a:xfrm>
            <a:off x="4941404"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227" name="image.png" descr="image.png"/>
          <p:cNvPicPr>
            <a:picLocks noChangeAspect="0"/>
          </p:cNvPicPr>
          <p:nvPr/>
        </p:nvPicPr>
        <p:blipFill>
          <a:blip r:embed="rId12">
            <a:extLst/>
          </a:blip>
          <a:stretch>
            <a:fillRect/>
          </a:stretch>
        </p:blipFill>
        <p:spPr>
          <a:xfrm>
            <a:off x="4197653" y="2918684"/>
            <a:ext cx="95969" cy="8433251"/>
          </a:xfrm>
          <a:prstGeom prst="rect">
            <a:avLst/>
          </a:prstGeom>
          <a:ln w="12700">
            <a:miter lim="400000"/>
          </a:ln>
          <a:effectLst>
            <a:outerShdw sx="100000" sy="100000" kx="0" ky="0" algn="b" rotWithShape="0" blurRad="88900" dist="0" dir="0">
              <a:srgbClr val="7D360E">
                <a:alpha val="85000"/>
              </a:srgbClr>
            </a:outerShdw>
          </a:effectLst>
        </p:spPr>
      </p:pic>
      <p:sp>
        <p:nvSpPr>
          <p:cNvPr id="1228" name="538 A.D."/>
          <p:cNvSpPr txBox="1"/>
          <p:nvPr/>
        </p:nvSpPr>
        <p:spPr>
          <a:xfrm rot="16199998">
            <a:off x="2698144"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538</a:t>
            </a:r>
            <a:r>
              <a:rPr sz="3200">
                <a:solidFill>
                  <a:srgbClr val="FFE9C4"/>
                </a:solidFill>
                <a:uFill>
                  <a:solidFill>
                    <a:srgbClr val="FFE9C4"/>
                  </a:solidFill>
                </a:uFill>
                <a:latin typeface="+mn-lt"/>
                <a:ea typeface="+mn-ea"/>
                <a:cs typeface="+mn-cs"/>
                <a:sym typeface="Gill Sans"/>
              </a:rPr>
              <a:t> A.D.</a:t>
            </a:r>
          </a:p>
        </p:txBody>
      </p:sp>
      <p:sp>
        <p:nvSpPr>
          <p:cNvPr id="1229" name="Daniel 11:25 - 45"/>
          <p:cNvSpPr txBox="1"/>
          <p:nvPr/>
        </p:nvSpPr>
        <p:spPr>
          <a:xfrm>
            <a:off x="14130320" y="2426435"/>
            <a:ext cx="6645770" cy="647790"/>
          </a:xfrm>
          <a:prstGeom prst="rect">
            <a:avLst/>
          </a:prstGeom>
          <a:ln w="12700">
            <a:miter lim="400000"/>
          </a:ln>
          <a:effectLst>
            <a:outerShdw sx="100000" sy="100000" kx="0" ky="0" algn="b" rotWithShape="0" blurRad="254000" dist="0" dir="0">
              <a:srgbClr val="FFF2D1">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l" defTabSz="914400">
              <a:buClr>
                <a:srgbClr val="93291E"/>
              </a:buClr>
              <a:buFont typeface="Georgia"/>
              <a:defRPr b="1" sz="4000">
                <a:solidFill>
                  <a:srgbClr val="93291E"/>
                </a:solidFill>
                <a:uFill>
                  <a:solidFill>
                    <a:srgbClr val="93291E"/>
                  </a:solidFill>
                </a:uFill>
                <a:latin typeface="Georgia"/>
                <a:ea typeface="Georgia"/>
                <a:cs typeface="Georgia"/>
                <a:sym typeface="Georgia"/>
              </a:defRPr>
            </a:lvl1pPr>
          </a:lstStyle>
          <a:p>
            <a:pPr/>
            <a:r>
              <a:t>Daniel 11:25 - 45</a:t>
            </a:r>
          </a:p>
        </p:txBody>
      </p:sp>
      <p:pic>
        <p:nvPicPr>
          <p:cNvPr id="1230" name="image.png" descr="image.png"/>
          <p:cNvPicPr>
            <a:picLocks noChangeAspect="0"/>
          </p:cNvPicPr>
          <p:nvPr/>
        </p:nvPicPr>
        <p:blipFill>
          <a:blip r:embed="rId13">
            <a:extLst/>
          </a:blip>
          <a:stretch>
            <a:fillRect/>
          </a:stretch>
        </p:blipFill>
        <p:spPr>
          <a:xfrm>
            <a:off x="4118180" y="3926355"/>
            <a:ext cx="16542450" cy="7485561"/>
          </a:xfrm>
          <a:prstGeom prst="rect">
            <a:avLst/>
          </a:prstGeom>
          <a:ln w="12700">
            <a:miter lim="400000"/>
          </a:ln>
        </p:spPr>
      </p:pic>
      <p:pic>
        <p:nvPicPr>
          <p:cNvPr id="1231" name="image.png" descr="image.png"/>
          <p:cNvPicPr>
            <a:picLocks noChangeAspect="0"/>
          </p:cNvPicPr>
          <p:nvPr/>
        </p:nvPicPr>
        <p:blipFill>
          <a:blip r:embed="rId14">
            <a:extLst/>
          </a:blip>
          <a:stretch>
            <a:fillRect/>
          </a:stretch>
        </p:blipFill>
        <p:spPr>
          <a:xfrm>
            <a:off x="4818445" y="4358214"/>
            <a:ext cx="13843351" cy="5374250"/>
          </a:xfrm>
          <a:prstGeom prst="rect">
            <a:avLst/>
          </a:prstGeom>
          <a:ln w="12700">
            <a:miter lim="400000"/>
          </a:ln>
        </p:spPr>
      </p:pic>
      <p:pic>
        <p:nvPicPr>
          <p:cNvPr id="1232" name="image.png" descr="image.png"/>
          <p:cNvPicPr>
            <a:picLocks noChangeAspect="0"/>
          </p:cNvPicPr>
          <p:nvPr/>
        </p:nvPicPr>
        <p:blipFill>
          <a:blip r:embed="rId15">
            <a:extLst/>
          </a:blip>
          <a:stretch>
            <a:fillRect/>
          </a:stretch>
        </p:blipFill>
        <p:spPr>
          <a:xfrm>
            <a:off x="4125677" y="2882696"/>
            <a:ext cx="7269562" cy="107965"/>
          </a:xfrm>
          <a:prstGeom prst="rect">
            <a:avLst/>
          </a:prstGeom>
          <a:ln w="12700">
            <a:miter lim="400000"/>
          </a:ln>
          <a:effectLst>
            <a:outerShdw sx="100000" sy="100000" kx="0" ky="0" algn="b" rotWithShape="0" blurRad="88900" dist="0" dir="0">
              <a:srgbClr val="7D360E">
                <a:alpha val="75000"/>
              </a:srgbClr>
            </a:outerShdw>
          </a:effectLst>
        </p:spPr>
      </p:pic>
      <p:sp>
        <p:nvSpPr>
          <p:cNvPr id="1233" name="1260 Years"/>
          <p:cNvSpPr txBox="1"/>
          <p:nvPr/>
        </p:nvSpPr>
        <p:spPr>
          <a:xfrm>
            <a:off x="6353930" y="2439590"/>
            <a:ext cx="2663108" cy="4318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571B05"/>
              </a:buClr>
              <a:buFont typeface="Gill Sans"/>
              <a:defRPr sz="3200">
                <a:solidFill>
                  <a:srgbClr val="571B05"/>
                </a:solidFill>
                <a:uFill>
                  <a:solidFill>
                    <a:srgbClr val="571B05"/>
                  </a:solidFill>
                </a:uFill>
              </a:defRPr>
            </a:lvl1pPr>
          </a:lstStyle>
          <a:p>
            <a:pPr/>
            <a:r>
              <a:t>1260 Years</a:t>
            </a:r>
          </a:p>
        </p:txBody>
      </p:sp>
      <p:pic>
        <p:nvPicPr>
          <p:cNvPr id="1234" name="image.png" descr="image.png"/>
          <p:cNvPicPr>
            <a:picLocks noChangeAspect="0"/>
          </p:cNvPicPr>
          <p:nvPr/>
        </p:nvPicPr>
        <p:blipFill>
          <a:blip r:embed="rId16">
            <a:extLst/>
          </a:blip>
          <a:stretch>
            <a:fillRect/>
          </a:stretch>
        </p:blipFill>
        <p:spPr>
          <a:xfrm>
            <a:off x="8317147" y="3950348"/>
            <a:ext cx="4397649" cy="107965"/>
          </a:xfrm>
          <a:prstGeom prst="rect">
            <a:avLst/>
          </a:prstGeom>
          <a:ln w="12700">
            <a:miter lim="400000"/>
          </a:ln>
          <a:effectLst>
            <a:outerShdw sx="100000" sy="100000" kx="0" ky="0" algn="b" rotWithShape="0" blurRad="88900" dist="0" dir="0">
              <a:srgbClr val="7D360E">
                <a:alpha val="75000"/>
              </a:srgbClr>
            </a:outerShdw>
          </a:effectLst>
        </p:spPr>
      </p:pic>
      <p:sp>
        <p:nvSpPr>
          <p:cNvPr id="1235" name="391 Years"/>
          <p:cNvSpPr txBox="1"/>
          <p:nvPr/>
        </p:nvSpPr>
        <p:spPr>
          <a:xfrm>
            <a:off x="10130839" y="3251388"/>
            <a:ext cx="2339217"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391 Years</a:t>
            </a:r>
          </a:p>
        </p:txBody>
      </p:sp>
      <p:pic>
        <p:nvPicPr>
          <p:cNvPr id="1236" name="image.png" descr="image.png"/>
          <p:cNvPicPr>
            <a:picLocks noChangeAspect="0"/>
          </p:cNvPicPr>
          <p:nvPr/>
        </p:nvPicPr>
        <p:blipFill>
          <a:blip r:embed="rId17">
            <a:extLst/>
          </a:blip>
          <a:stretch>
            <a:fillRect/>
          </a:stretch>
        </p:blipFill>
        <p:spPr>
          <a:xfrm>
            <a:off x="4881424" y="3950348"/>
            <a:ext cx="2327220" cy="107965"/>
          </a:xfrm>
          <a:prstGeom prst="rect">
            <a:avLst/>
          </a:prstGeom>
          <a:ln w="12700">
            <a:miter lim="400000"/>
          </a:ln>
          <a:effectLst>
            <a:outerShdw sx="100000" sy="100000" kx="0" ky="0" algn="b" rotWithShape="0" blurRad="88900" dist="0" dir="0">
              <a:srgbClr val="7D360E">
                <a:alpha val="75000"/>
              </a:srgbClr>
            </a:outerShdw>
          </a:effectLst>
        </p:spPr>
      </p:pic>
      <p:sp>
        <p:nvSpPr>
          <p:cNvPr id="1237" name="150 Years"/>
          <p:cNvSpPr txBox="1"/>
          <p:nvPr/>
        </p:nvSpPr>
        <p:spPr>
          <a:xfrm>
            <a:off x="4863430" y="3386531"/>
            <a:ext cx="2351212" cy="4678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a:t>
            </a:r>
          </a:p>
        </p:txBody>
      </p:sp>
      <p:sp>
        <p:nvSpPr>
          <p:cNvPr id="1238" name="1"/>
          <p:cNvSpPr txBox="1"/>
          <p:nvPr/>
        </p:nvSpPr>
        <p:spPr>
          <a:xfrm>
            <a:off x="5992551" y="7495191"/>
            <a:ext cx="527824"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1</a:t>
            </a:r>
          </a:p>
        </p:txBody>
      </p:sp>
      <p:sp>
        <p:nvSpPr>
          <p:cNvPr id="1239" name="2"/>
          <p:cNvSpPr txBox="1"/>
          <p:nvPr/>
        </p:nvSpPr>
        <p:spPr>
          <a:xfrm>
            <a:off x="10531529" y="5356889"/>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2</a:t>
            </a:r>
          </a:p>
        </p:txBody>
      </p:sp>
      <p:sp>
        <p:nvSpPr>
          <p:cNvPr id="1240" name="3"/>
          <p:cNvSpPr txBox="1"/>
          <p:nvPr/>
        </p:nvSpPr>
        <p:spPr>
          <a:xfrm>
            <a:off x="17808587" y="5232430"/>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3</a:t>
            </a:r>
          </a:p>
        </p:txBody>
      </p:sp>
      <p:sp>
        <p:nvSpPr>
          <p:cNvPr id="1241" name="CRUSADES"/>
          <p:cNvSpPr txBox="1"/>
          <p:nvPr/>
        </p:nvSpPr>
        <p:spPr>
          <a:xfrm rot="16199998">
            <a:off x="5702475" y="9541043"/>
            <a:ext cx="4622801" cy="50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242" name="CRUSADES"/>
          <p:cNvSpPr txBox="1"/>
          <p:nvPr/>
        </p:nvSpPr>
        <p:spPr>
          <a:xfrm rot="16199998">
            <a:off x="5704628" y="6549003"/>
            <a:ext cx="4618495"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243" name="612 A.D."/>
          <p:cNvSpPr txBox="1"/>
          <p:nvPr/>
        </p:nvSpPr>
        <p:spPr>
          <a:xfrm rot="16199998">
            <a:off x="333243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612</a:t>
            </a:r>
            <a:r>
              <a:rPr sz="3200">
                <a:solidFill>
                  <a:srgbClr val="571B05"/>
                </a:solidFill>
                <a:uFill>
                  <a:solidFill>
                    <a:srgbClr val="571B05"/>
                  </a:solidFill>
                </a:uFill>
                <a:latin typeface="+mn-lt"/>
                <a:ea typeface="+mn-ea"/>
                <a:cs typeface="+mn-cs"/>
                <a:sym typeface="Gill Sans"/>
              </a:rPr>
              <a:t> A.D.</a:t>
            </a:r>
          </a:p>
        </p:txBody>
      </p:sp>
      <p:sp>
        <p:nvSpPr>
          <p:cNvPr id="1244" name="762 A.D."/>
          <p:cNvSpPr txBox="1"/>
          <p:nvPr/>
        </p:nvSpPr>
        <p:spPr>
          <a:xfrm rot="16199998">
            <a:off x="553669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762</a:t>
            </a:r>
            <a:r>
              <a:rPr sz="3200">
                <a:solidFill>
                  <a:srgbClr val="571B05"/>
                </a:solidFill>
                <a:uFill>
                  <a:solidFill>
                    <a:srgbClr val="571B05"/>
                  </a:solidFill>
                </a:uFill>
                <a:latin typeface="+mn-lt"/>
                <a:ea typeface="+mn-ea"/>
                <a:cs typeface="+mn-cs"/>
                <a:sym typeface="Gill Sans"/>
              </a:rPr>
              <a:t> A.D.</a:t>
            </a:r>
          </a:p>
        </p:txBody>
      </p:sp>
      <p:sp>
        <p:nvSpPr>
          <p:cNvPr id="1245" name="1449 A.D."/>
          <p:cNvSpPr txBox="1"/>
          <p:nvPr/>
        </p:nvSpPr>
        <p:spPr>
          <a:xfrm rot="16199998">
            <a:off x="7886403"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1449</a:t>
            </a:r>
            <a:r>
              <a:rPr sz="3200">
                <a:solidFill>
                  <a:srgbClr val="571B05"/>
                </a:solidFill>
                <a:uFill>
                  <a:solidFill>
                    <a:srgbClr val="571B05"/>
                  </a:solidFill>
                </a:uFill>
                <a:latin typeface="+mn-lt"/>
                <a:ea typeface="+mn-ea"/>
                <a:cs typeface="+mn-cs"/>
                <a:sym typeface="Gill Sans"/>
              </a:rPr>
              <a:t> A.D.</a:t>
            </a:r>
          </a:p>
        </p:txBody>
      </p:sp>
      <p:sp>
        <p:nvSpPr>
          <p:cNvPr id="1246" name="1798 A.D."/>
          <p:cNvSpPr txBox="1"/>
          <p:nvPr/>
        </p:nvSpPr>
        <p:spPr>
          <a:xfrm rot="16199998">
            <a:off x="9813869" y="10376798"/>
            <a:ext cx="2843073"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1798</a:t>
            </a:r>
            <a:r>
              <a:rPr sz="3200">
                <a:solidFill>
                  <a:srgbClr val="FFE9C4"/>
                </a:solidFill>
                <a:uFill>
                  <a:solidFill>
                    <a:srgbClr val="FFE9C4"/>
                  </a:solidFill>
                </a:uFill>
                <a:latin typeface="+mn-lt"/>
                <a:ea typeface="+mn-ea"/>
                <a:cs typeface="+mn-cs"/>
                <a:sym typeface="Gill Sans"/>
              </a:rPr>
              <a:t> A.D.</a:t>
            </a:r>
          </a:p>
        </p:txBody>
      </p:sp>
      <p:sp>
        <p:nvSpPr>
          <p:cNvPr id="1247" name="1840 A.D."/>
          <p:cNvSpPr txBox="1"/>
          <p:nvPr/>
        </p:nvSpPr>
        <p:spPr>
          <a:xfrm rot="16199998">
            <a:off x="11125317"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1840</a:t>
            </a:r>
            <a:r>
              <a:rPr sz="3200">
                <a:solidFill>
                  <a:srgbClr val="571B05"/>
                </a:solidFill>
                <a:uFill>
                  <a:solidFill>
                    <a:srgbClr val="571B05"/>
                  </a:solidFill>
                </a:uFill>
                <a:latin typeface="+mn-lt"/>
                <a:ea typeface="+mn-ea"/>
                <a:cs typeface="+mn-cs"/>
                <a:sym typeface="Gill Sans"/>
              </a:rPr>
              <a:t> A.D.</a:t>
            </a:r>
          </a:p>
        </p:txBody>
      </p:sp>
      <p:sp>
        <p:nvSpPr>
          <p:cNvPr id="1248" name="1948 A.D."/>
          <p:cNvSpPr txBox="1"/>
          <p:nvPr/>
        </p:nvSpPr>
        <p:spPr>
          <a:xfrm rot="16199998">
            <a:off x="1420828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1948</a:t>
            </a:r>
            <a:r>
              <a:rPr sz="3200">
                <a:solidFill>
                  <a:srgbClr val="571B05"/>
                </a:solidFill>
                <a:uFill>
                  <a:solidFill>
                    <a:srgbClr val="571B05"/>
                  </a:solidFill>
                </a:uFill>
                <a:latin typeface="+mn-lt"/>
                <a:ea typeface="+mn-ea"/>
                <a:cs typeface="+mn-cs"/>
                <a:sym typeface="Gill Sans"/>
              </a:rPr>
              <a:t> A.D.</a:t>
            </a:r>
          </a:p>
        </p:txBody>
      </p:sp>
      <p:sp>
        <p:nvSpPr>
          <p:cNvPr id="1249" name="“Tidings”, “Loud Cry”"/>
          <p:cNvSpPr txBox="1"/>
          <p:nvPr/>
        </p:nvSpPr>
        <p:spPr>
          <a:xfrm rot="16199998">
            <a:off x="15229422" y="8349915"/>
            <a:ext cx="7341606" cy="4558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“Tidings”, “Loud Cry”</a:t>
            </a:r>
          </a:p>
        </p:txBody>
      </p:sp>
      <p:sp>
        <p:nvSpPr>
          <p:cNvPr id="1250" name="1360 A.D."/>
          <p:cNvSpPr txBox="1"/>
          <p:nvPr/>
        </p:nvSpPr>
        <p:spPr>
          <a:xfrm rot="16199998">
            <a:off x="7377348" y="10019436"/>
            <a:ext cx="23114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1360</a:t>
            </a:r>
            <a:r>
              <a:rPr sz="3200">
                <a:solidFill>
                  <a:srgbClr val="571B05"/>
                </a:solidFill>
                <a:uFill>
                  <a:solidFill>
                    <a:srgbClr val="571B05"/>
                  </a:solidFill>
                </a:uFill>
                <a:latin typeface="+mn-lt"/>
                <a:ea typeface="+mn-ea"/>
                <a:cs typeface="+mn-cs"/>
                <a:sym typeface="Gill Sans"/>
              </a:rPr>
              <a:t> A.D.</a:t>
            </a:r>
          </a:p>
        </p:txBody>
      </p:sp>
      <p:sp>
        <p:nvSpPr>
          <p:cNvPr id="1251" name="Good News Similarities!!!"/>
          <p:cNvSpPr txBox="1"/>
          <p:nvPr/>
        </p:nvSpPr>
        <p:spPr>
          <a:xfrm>
            <a:off x="6436267" y="11100017"/>
            <a:ext cx="13710006" cy="115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94E3FE"/>
              </a:buClr>
              <a:buFont typeface="Chalkboard"/>
              <a:defRPr b="1" sz="7200">
                <a:solidFill>
                  <a:srgbClr val="2C1376"/>
                </a:solidFill>
                <a:uFill>
                  <a:solidFill>
                    <a:srgbClr val="2C1376"/>
                  </a:solidFill>
                </a:uFill>
                <a:latin typeface="Chalkboard"/>
                <a:ea typeface="Chalkboard"/>
                <a:cs typeface="Chalkboard"/>
                <a:sym typeface="Chalkboard"/>
              </a:defRPr>
            </a:lvl1pPr>
          </a:lstStyle>
          <a:p>
            <a:pPr/>
            <a:r>
              <a:t>Good News Similarities!!!</a:t>
            </a:r>
          </a:p>
        </p:txBody>
      </p:sp>
      <p:sp>
        <p:nvSpPr>
          <p:cNvPr id="1252" name="Line"/>
          <p:cNvSpPr/>
          <p:nvPr/>
        </p:nvSpPr>
        <p:spPr>
          <a:xfrm>
            <a:off x="16527066" y="5597128"/>
            <a:ext cx="796638" cy="589892"/>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253" name="150 Years &amp;"/>
          <p:cNvSpPr txBox="1"/>
          <p:nvPr/>
        </p:nvSpPr>
        <p:spPr>
          <a:xfrm>
            <a:off x="8192313" y="3251388"/>
            <a:ext cx="2351212"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 &amp;</a:t>
            </a:r>
          </a:p>
        </p:txBody>
      </p:sp>
      <p:sp>
        <p:nvSpPr>
          <p:cNvPr id="1254" name="Line"/>
          <p:cNvSpPr/>
          <p:nvPr/>
        </p:nvSpPr>
        <p:spPr>
          <a:xfrm flipH="1">
            <a:off x="17248795" y="5090403"/>
            <a:ext cx="1039809" cy="1039809"/>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255" name="Line"/>
          <p:cNvSpPr/>
          <p:nvPr/>
        </p:nvSpPr>
        <p:spPr>
          <a:xfrm flipH="1" flipV="1">
            <a:off x="18323219" y="4958740"/>
            <a:ext cx="179330" cy="472501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256" name="Line"/>
          <p:cNvSpPr/>
          <p:nvPr/>
        </p:nvSpPr>
        <p:spPr>
          <a:xfrm flipV="1">
            <a:off x="10775644" y="7179577"/>
            <a:ext cx="209039" cy="136898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257" name="Line"/>
          <p:cNvSpPr/>
          <p:nvPr/>
        </p:nvSpPr>
        <p:spPr>
          <a:xfrm flipH="1" flipV="1">
            <a:off x="11029824" y="7178070"/>
            <a:ext cx="174515" cy="138999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258" name="Line"/>
          <p:cNvSpPr/>
          <p:nvPr/>
        </p:nvSpPr>
        <p:spPr>
          <a:xfrm>
            <a:off x="11399427" y="8441066"/>
            <a:ext cx="1299186" cy="1"/>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259" name="Line"/>
          <p:cNvSpPr/>
          <p:nvPr/>
        </p:nvSpPr>
        <p:spPr>
          <a:xfrm flipV="1">
            <a:off x="12594791" y="5628770"/>
            <a:ext cx="4002246" cy="2833138"/>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1" name="Christian"/>
          <p:cNvSpPr txBox="1"/>
          <p:nvPr/>
        </p:nvSpPr>
        <p:spPr>
          <a:xfrm>
            <a:off x="7789930" y="3652837"/>
            <a:ext cx="6160952"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Georgia"/>
              <a:defRPr b="1" i="1" sz="9800">
                <a:uFill>
                  <a:solidFill>
                    <a:srgbClr val="000000"/>
                  </a:solidFill>
                </a:uFill>
                <a:latin typeface="Georgia"/>
                <a:ea typeface="Georgia"/>
                <a:cs typeface="Georgia"/>
                <a:sym typeface="Georgia"/>
              </a:defRPr>
            </a:lvl1pPr>
          </a:lstStyle>
          <a:p>
            <a:pPr/>
            <a:r>
              <a:t>Christian</a:t>
            </a:r>
          </a:p>
        </p:txBody>
      </p:sp>
      <p:sp>
        <p:nvSpPr>
          <p:cNvPr id="1262" name="Islam"/>
          <p:cNvSpPr txBox="1"/>
          <p:nvPr/>
        </p:nvSpPr>
        <p:spPr>
          <a:xfrm>
            <a:off x="12750998" y="9402762"/>
            <a:ext cx="3727054"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4F5EBC"/>
              </a:buClr>
              <a:buFont typeface="Georgia"/>
              <a:defRPr b="1" i="1" sz="9800">
                <a:solidFill>
                  <a:srgbClr val="4F5EBC"/>
                </a:solidFill>
                <a:uFill>
                  <a:solidFill>
                    <a:srgbClr val="4F5EBC"/>
                  </a:solidFill>
                </a:uFill>
                <a:latin typeface="Georgia"/>
                <a:ea typeface="Georgia"/>
                <a:cs typeface="Georgia"/>
                <a:sym typeface="Georgia"/>
              </a:defRPr>
            </a:lvl1pPr>
          </a:lstStyle>
          <a:p>
            <a:pPr/>
            <a:r>
              <a:t>Islam</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4" name="CRUSADES"/>
          <p:cNvSpPr txBox="1"/>
          <p:nvPr/>
        </p:nvSpPr>
        <p:spPr>
          <a:xfrm rot="16200000">
            <a:off x="7746206" y="11074597"/>
            <a:ext cx="487680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defTabSz="647700">
              <a:defRPr b="1" sz="3200">
                <a:solidFill>
                  <a:srgbClr val="A5171F"/>
                </a:solidFill>
              </a:defRPr>
            </a:lvl1pPr>
          </a:lstStyle>
          <a:p>
            <a:pPr/>
            <a:r>
              <a:t>CRUSADES</a:t>
            </a:r>
          </a:p>
        </p:txBody>
      </p:sp>
      <p:sp>
        <p:nvSpPr>
          <p:cNvPr id="1265" name="TIME OF THE END"/>
          <p:cNvSpPr txBox="1"/>
          <p:nvPr/>
        </p:nvSpPr>
        <p:spPr>
          <a:xfrm rot="16200000">
            <a:off x="18084800" y="7708900"/>
            <a:ext cx="8978900" cy="520700"/>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lvl1pPr defTabSz="647700">
              <a:defRPr b="1" sz="3400">
                <a:solidFill>
                  <a:srgbClr val="A5171F"/>
                </a:solidFill>
              </a:defRPr>
            </a:lvl1pPr>
          </a:lstStyle>
          <a:p>
            <a:pPr/>
            <a:r>
              <a:t> TIME OF THE END</a:t>
            </a:r>
          </a:p>
        </p:txBody>
      </p:sp>
      <p:sp>
        <p:nvSpPr>
          <p:cNvPr id="1266" name="TIMES OF DANIEL 11&amp;12"/>
          <p:cNvSpPr txBox="1"/>
          <p:nvPr/>
        </p:nvSpPr>
        <p:spPr>
          <a:xfrm rot="16200000">
            <a:off x="-3886200" y="8178800"/>
            <a:ext cx="12001500" cy="647700"/>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lvl1pPr defTabSz="647700">
              <a:defRPr b="1" sz="3400">
                <a:solidFill>
                  <a:srgbClr val="A5171F"/>
                </a:solidFill>
              </a:defRPr>
            </a:lvl1pPr>
          </a:lstStyle>
          <a:p>
            <a:pPr/>
            <a:r>
              <a:t> TIMES OF DANIEL 11&amp;12</a:t>
            </a:r>
          </a:p>
        </p:txBody>
      </p:sp>
      <p:sp>
        <p:nvSpPr>
          <p:cNvPr id="1267" name="1-ARAB…"/>
          <p:cNvSpPr txBox="1"/>
          <p:nvPr/>
        </p:nvSpPr>
        <p:spPr>
          <a:xfrm>
            <a:off x="7264400" y="8648700"/>
            <a:ext cx="2997200" cy="13970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p>
            <a:pPr algn="l" defTabSz="647700">
              <a:defRPr b="1" sz="4000">
                <a:solidFill>
                  <a:srgbClr val="942A1E"/>
                </a:solidFill>
                <a:latin typeface="Georgia"/>
                <a:ea typeface="Georgia"/>
                <a:cs typeface="Georgia"/>
                <a:sym typeface="Georgia"/>
              </a:defRPr>
            </a:pPr>
            <a:r>
              <a:t>1-ARAB</a:t>
            </a:r>
          </a:p>
          <a:p>
            <a:pPr algn="l" defTabSz="647700">
              <a:defRPr b="1" sz="4000">
                <a:solidFill>
                  <a:srgbClr val="942A1E"/>
                </a:solidFill>
                <a:latin typeface="Georgia"/>
                <a:ea typeface="Georgia"/>
                <a:cs typeface="Georgia"/>
                <a:sym typeface="Georgia"/>
              </a:defRPr>
            </a:pPr>
            <a:r>
              <a:t>ISLAM</a:t>
            </a:r>
          </a:p>
        </p:txBody>
      </p:sp>
      <p:pic>
        <p:nvPicPr>
          <p:cNvPr id="1268" name="Line Line" descr="Line Line"/>
          <p:cNvPicPr>
            <a:picLocks noChangeAspect="0"/>
          </p:cNvPicPr>
          <p:nvPr/>
        </p:nvPicPr>
        <p:blipFill>
          <a:blip r:embed="rId3">
            <a:extLst/>
          </a:blip>
          <a:stretch>
            <a:fillRect/>
          </a:stretch>
        </p:blipFill>
        <p:spPr>
          <a:xfrm>
            <a:off x="7251700" y="3441700"/>
            <a:ext cx="10522086" cy="168265"/>
          </a:xfrm>
          <a:prstGeom prst="rect">
            <a:avLst/>
          </a:prstGeom>
          <a:effectLst>
            <a:outerShdw sx="100000" sy="100000" kx="0" ky="0" algn="b" rotWithShape="0" blurRad="88900" dist="0" dir="8400000">
              <a:srgbClr val="69290C"/>
            </a:outerShdw>
          </a:effectLst>
        </p:spPr>
      </p:pic>
      <p:pic>
        <p:nvPicPr>
          <p:cNvPr id="1269" name="Line Line" descr="Line Line"/>
          <p:cNvPicPr>
            <a:picLocks noChangeAspect="0"/>
          </p:cNvPicPr>
          <p:nvPr/>
        </p:nvPicPr>
        <p:blipFill>
          <a:blip r:embed="rId4">
            <a:extLst/>
          </a:blip>
          <a:stretch>
            <a:fillRect/>
          </a:stretch>
        </p:blipFill>
        <p:spPr>
          <a:xfrm>
            <a:off x="7194550" y="3033794"/>
            <a:ext cx="81447" cy="7281046"/>
          </a:xfrm>
          <a:prstGeom prst="rect">
            <a:avLst/>
          </a:prstGeom>
        </p:spPr>
      </p:pic>
      <p:sp>
        <p:nvSpPr>
          <p:cNvPr id="1271" name="538 A.D."/>
          <p:cNvSpPr txBox="1"/>
          <p:nvPr/>
        </p:nvSpPr>
        <p:spPr>
          <a:xfrm rot="16200000">
            <a:off x="5607050" y="11296650"/>
            <a:ext cx="2997200" cy="825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538 </a:t>
            </a:r>
            <a:r>
              <a:t>A.D.</a:t>
            </a:r>
          </a:p>
        </p:txBody>
      </p:sp>
      <p:pic>
        <p:nvPicPr>
          <p:cNvPr id="1272" name="Line Line" descr="Line Line"/>
          <p:cNvPicPr>
            <a:picLocks noChangeAspect="0"/>
          </p:cNvPicPr>
          <p:nvPr/>
        </p:nvPicPr>
        <p:blipFill>
          <a:blip r:embed="rId5">
            <a:extLst/>
          </a:blip>
          <a:stretch>
            <a:fillRect/>
          </a:stretch>
        </p:blipFill>
        <p:spPr>
          <a:xfrm>
            <a:off x="17672050" y="3051653"/>
            <a:ext cx="43309" cy="7177937"/>
          </a:xfrm>
          <a:prstGeom prst="rect">
            <a:avLst/>
          </a:prstGeom>
        </p:spPr>
      </p:pic>
      <p:sp>
        <p:nvSpPr>
          <p:cNvPr id="1274" name="1798 A.D."/>
          <p:cNvSpPr txBox="1"/>
          <p:nvPr/>
        </p:nvSpPr>
        <p:spPr>
          <a:xfrm rot="16200000">
            <a:off x="16129000" y="11442700"/>
            <a:ext cx="29972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1798 </a:t>
            </a:r>
            <a:r>
              <a:t>A.D.</a:t>
            </a:r>
          </a:p>
        </p:txBody>
      </p:sp>
      <p:sp>
        <p:nvSpPr>
          <p:cNvPr id="1275" name="Times of Daniel 11"/>
          <p:cNvSpPr txBox="1"/>
          <p:nvPr/>
        </p:nvSpPr>
        <p:spPr>
          <a:xfrm>
            <a:off x="8668877" y="1130300"/>
            <a:ext cx="6807201" cy="7493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lvl1pPr algn="l" defTabSz="647700">
              <a:defRPr b="1" sz="4000">
                <a:solidFill>
                  <a:srgbClr val="942A1E"/>
                </a:solidFill>
                <a:latin typeface="Georgia"/>
                <a:ea typeface="Georgia"/>
                <a:cs typeface="Georgia"/>
                <a:sym typeface="Georgia"/>
              </a:defRPr>
            </a:lvl1pPr>
          </a:lstStyle>
          <a:p>
            <a:pPr/>
            <a:r>
              <a:t>Times of Daniel 11</a:t>
            </a:r>
          </a:p>
        </p:txBody>
      </p:sp>
      <p:sp>
        <p:nvSpPr>
          <p:cNvPr id="1276" name="1260 Years"/>
          <p:cNvSpPr txBox="1"/>
          <p:nvPr/>
        </p:nvSpPr>
        <p:spPr>
          <a:xfrm>
            <a:off x="10738646" y="2822266"/>
            <a:ext cx="2803879" cy="68029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defTabSz="647700">
              <a:defRPr sz="3200">
                <a:solidFill>
                  <a:srgbClr val="441507"/>
                </a:solidFill>
              </a:defRPr>
            </a:lvl1pPr>
          </a:lstStyle>
          <a:p>
            <a:pPr/>
            <a:r>
              <a:t>1260 Years</a:t>
            </a:r>
          </a:p>
        </p:txBody>
      </p:sp>
      <p:sp>
        <p:nvSpPr>
          <p:cNvPr id="1277" name="70 A.D."/>
          <p:cNvSpPr txBox="1"/>
          <p:nvPr/>
        </p:nvSpPr>
        <p:spPr>
          <a:xfrm rot="16200000">
            <a:off x="2194718" y="11381382"/>
            <a:ext cx="2997201" cy="647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70 </a:t>
            </a:r>
            <a:r>
              <a:t>A.D.</a:t>
            </a:r>
          </a:p>
        </p:txBody>
      </p:sp>
      <p:pic>
        <p:nvPicPr>
          <p:cNvPr id="1278" name="Line Line" descr="Line Line"/>
          <p:cNvPicPr>
            <a:picLocks noChangeAspect="0"/>
          </p:cNvPicPr>
          <p:nvPr/>
        </p:nvPicPr>
        <p:blipFill>
          <a:blip r:embed="rId6">
            <a:extLst/>
          </a:blip>
          <a:stretch>
            <a:fillRect/>
          </a:stretch>
        </p:blipFill>
        <p:spPr>
          <a:xfrm>
            <a:off x="3665004" y="2955373"/>
            <a:ext cx="155675" cy="7292216"/>
          </a:xfrm>
          <a:prstGeom prst="rect">
            <a:avLst/>
          </a:prstGeom>
        </p:spPr>
      </p:pic>
      <p:pic>
        <p:nvPicPr>
          <p:cNvPr id="1280" name="Line Line" descr="Line Line"/>
          <p:cNvPicPr>
            <a:picLocks noChangeAspect="0"/>
          </p:cNvPicPr>
          <p:nvPr/>
        </p:nvPicPr>
        <p:blipFill>
          <a:blip r:embed="rId7">
            <a:extLst/>
          </a:blip>
          <a:stretch>
            <a:fillRect/>
          </a:stretch>
        </p:blipFill>
        <p:spPr>
          <a:xfrm>
            <a:off x="3587253" y="4426999"/>
            <a:ext cx="7318748" cy="127001"/>
          </a:xfrm>
          <a:prstGeom prst="rect">
            <a:avLst/>
          </a:prstGeom>
          <a:effectLst>
            <a:outerShdw sx="100000" sy="100000" kx="0" ky="0" algn="b" rotWithShape="0" blurRad="88900" dist="0" dir="8400000">
              <a:srgbClr val="69290C"/>
            </a:outerShdw>
          </a:effectLst>
        </p:spPr>
      </p:pic>
      <p:sp>
        <p:nvSpPr>
          <p:cNvPr id="1281" name="1360 A.D."/>
          <p:cNvSpPr txBox="1"/>
          <p:nvPr/>
        </p:nvSpPr>
        <p:spPr>
          <a:xfrm rot="16200000">
            <a:off x="9296400" y="11492110"/>
            <a:ext cx="2997200"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1360</a:t>
            </a:r>
            <a:r>
              <a:t> A.D.</a:t>
            </a:r>
          </a:p>
        </p:txBody>
      </p:sp>
      <p:sp>
        <p:nvSpPr>
          <p:cNvPr id="1282" name="REFORMATION"/>
          <p:cNvSpPr txBox="1"/>
          <p:nvPr/>
        </p:nvSpPr>
        <p:spPr>
          <a:xfrm>
            <a:off x="11785600" y="4533900"/>
            <a:ext cx="6019800" cy="7493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lvl1pPr algn="l" defTabSz="647700">
              <a:defRPr b="1" sz="4000">
                <a:solidFill>
                  <a:srgbClr val="942A1E"/>
                </a:solidFill>
                <a:latin typeface="Georgia"/>
                <a:ea typeface="Georgia"/>
                <a:cs typeface="Georgia"/>
                <a:sym typeface="Georgia"/>
              </a:defRPr>
            </a:lvl1pPr>
          </a:lstStyle>
          <a:p>
            <a:pPr/>
            <a:r>
              <a:t>REFORMATION</a:t>
            </a:r>
          </a:p>
        </p:txBody>
      </p:sp>
      <p:sp>
        <p:nvSpPr>
          <p:cNvPr id="1283" name="WYCLIFFE"/>
          <p:cNvSpPr txBox="1"/>
          <p:nvPr/>
        </p:nvSpPr>
        <p:spPr>
          <a:xfrm>
            <a:off x="10477500" y="4038600"/>
            <a:ext cx="3615223" cy="72031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WYCLIFFE</a:t>
            </a:r>
          </a:p>
        </p:txBody>
      </p:sp>
      <p:pic>
        <p:nvPicPr>
          <p:cNvPr id="1284" name="Line Line" descr="Line Line"/>
          <p:cNvPicPr>
            <a:picLocks noChangeAspect="0"/>
          </p:cNvPicPr>
          <p:nvPr/>
        </p:nvPicPr>
        <p:blipFill>
          <a:blip r:embed="rId8">
            <a:extLst/>
          </a:blip>
          <a:stretch>
            <a:fillRect/>
          </a:stretch>
        </p:blipFill>
        <p:spPr>
          <a:xfrm>
            <a:off x="3581400" y="5539799"/>
            <a:ext cx="8788425" cy="134091"/>
          </a:xfrm>
          <a:prstGeom prst="rect">
            <a:avLst/>
          </a:prstGeom>
          <a:effectLst>
            <a:outerShdw sx="100000" sy="100000" kx="0" ky="0" algn="b" rotWithShape="0" blurRad="88900" dist="0" dir="8400000">
              <a:srgbClr val="69290C"/>
            </a:outerShdw>
          </a:effectLst>
        </p:spPr>
      </p:pic>
      <p:sp>
        <p:nvSpPr>
          <p:cNvPr id="1285" name="HUSS"/>
          <p:cNvSpPr txBox="1"/>
          <p:nvPr/>
        </p:nvSpPr>
        <p:spPr>
          <a:xfrm>
            <a:off x="11294491" y="5109831"/>
            <a:ext cx="3615224" cy="72031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HUSS</a:t>
            </a:r>
          </a:p>
        </p:txBody>
      </p:sp>
      <p:pic>
        <p:nvPicPr>
          <p:cNvPr id="1286" name="Line Line" descr="Line Line"/>
          <p:cNvPicPr>
            <a:picLocks noChangeAspect="0"/>
          </p:cNvPicPr>
          <p:nvPr/>
        </p:nvPicPr>
        <p:blipFill>
          <a:blip r:embed="rId9">
            <a:extLst/>
          </a:blip>
          <a:stretch>
            <a:fillRect/>
          </a:stretch>
        </p:blipFill>
        <p:spPr>
          <a:xfrm>
            <a:off x="12277501" y="5207189"/>
            <a:ext cx="199394" cy="5001472"/>
          </a:xfrm>
          <a:prstGeom prst="rect">
            <a:avLst/>
          </a:prstGeom>
        </p:spPr>
      </p:pic>
      <p:sp>
        <p:nvSpPr>
          <p:cNvPr id="1288" name="1405 A.D."/>
          <p:cNvSpPr txBox="1"/>
          <p:nvPr/>
        </p:nvSpPr>
        <p:spPr>
          <a:xfrm rot="16200000">
            <a:off x="10883900" y="11442700"/>
            <a:ext cx="29972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1405</a:t>
            </a:r>
            <a:r>
              <a:t> A.D.</a:t>
            </a:r>
          </a:p>
        </p:txBody>
      </p:sp>
      <p:sp>
        <p:nvSpPr>
          <p:cNvPr id="1289" name="2-OTTOMAN ISLAM…"/>
          <p:cNvSpPr txBox="1"/>
          <p:nvPr/>
        </p:nvSpPr>
        <p:spPr>
          <a:xfrm>
            <a:off x="11976100" y="8585200"/>
            <a:ext cx="7429500" cy="15494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p>
            <a:pPr algn="l" defTabSz="647700">
              <a:defRPr b="1" sz="4000">
                <a:solidFill>
                  <a:srgbClr val="942A1E"/>
                </a:solidFill>
                <a:latin typeface="Georgia"/>
                <a:ea typeface="Georgia"/>
                <a:cs typeface="Georgia"/>
                <a:sym typeface="Georgia"/>
              </a:defRPr>
            </a:pPr>
            <a:r>
              <a:t>2-OTTOMAN ISLAM</a:t>
            </a:r>
          </a:p>
          <a:p>
            <a:pPr algn="l" defTabSz="647700">
              <a:defRPr b="1" sz="4000">
                <a:solidFill>
                  <a:srgbClr val="942A1E"/>
                </a:solidFill>
                <a:latin typeface="Georgia"/>
                <a:ea typeface="Georgia"/>
                <a:cs typeface="Georgia"/>
                <a:sym typeface="Georgia"/>
              </a:defRPr>
            </a:pPr>
            <a:r>
              <a:t>  &amp; REFORMATION</a:t>
            </a:r>
          </a:p>
        </p:txBody>
      </p:sp>
      <p:pic>
        <p:nvPicPr>
          <p:cNvPr id="1290" name="Line Line" descr="Line Line"/>
          <p:cNvPicPr>
            <a:picLocks noChangeAspect="0"/>
          </p:cNvPicPr>
          <p:nvPr/>
        </p:nvPicPr>
        <p:blipFill>
          <a:blip r:embed="rId10">
            <a:extLst/>
          </a:blip>
          <a:stretch>
            <a:fillRect/>
          </a:stretch>
        </p:blipFill>
        <p:spPr>
          <a:xfrm>
            <a:off x="6120727" y="7264217"/>
            <a:ext cx="11809590" cy="140866"/>
          </a:xfrm>
          <a:prstGeom prst="rect">
            <a:avLst/>
          </a:prstGeom>
          <a:effectLst>
            <a:outerShdw sx="100000" sy="100000" kx="0" ky="0" algn="b" rotWithShape="0" blurRad="88900" dist="0" dir="8400000">
              <a:srgbClr val="69290C"/>
            </a:outerShdw>
          </a:effectLst>
        </p:spPr>
      </p:pic>
      <p:sp>
        <p:nvSpPr>
          <p:cNvPr id="1291" name="508 A.D."/>
          <p:cNvSpPr txBox="1"/>
          <p:nvPr/>
        </p:nvSpPr>
        <p:spPr>
          <a:xfrm rot="16200000">
            <a:off x="4654550" y="11296650"/>
            <a:ext cx="2997200" cy="825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508 </a:t>
            </a:r>
            <a:r>
              <a:t>A.D.</a:t>
            </a:r>
          </a:p>
        </p:txBody>
      </p:sp>
      <p:pic>
        <p:nvPicPr>
          <p:cNvPr id="1292" name="Line Line" descr="Line Line"/>
          <p:cNvPicPr>
            <a:picLocks noChangeAspect="0"/>
          </p:cNvPicPr>
          <p:nvPr/>
        </p:nvPicPr>
        <p:blipFill>
          <a:blip r:embed="rId11">
            <a:extLst/>
          </a:blip>
          <a:stretch>
            <a:fillRect/>
          </a:stretch>
        </p:blipFill>
        <p:spPr>
          <a:xfrm>
            <a:off x="6247172" y="6084809"/>
            <a:ext cx="53170" cy="3894889"/>
          </a:xfrm>
          <a:prstGeom prst="rect">
            <a:avLst/>
          </a:prstGeom>
        </p:spPr>
      </p:pic>
      <p:sp>
        <p:nvSpPr>
          <p:cNvPr id="1294" name="1290 Years"/>
          <p:cNvSpPr txBox="1"/>
          <p:nvPr/>
        </p:nvSpPr>
        <p:spPr>
          <a:xfrm>
            <a:off x="9093200" y="6451600"/>
            <a:ext cx="2806700" cy="64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1290 Years</a:t>
            </a:r>
          </a:p>
        </p:txBody>
      </p:sp>
      <p:sp>
        <p:nvSpPr>
          <p:cNvPr id="1295" name="1290 Years"/>
          <p:cNvSpPr txBox="1"/>
          <p:nvPr/>
        </p:nvSpPr>
        <p:spPr>
          <a:xfrm>
            <a:off x="5664200" y="3683000"/>
            <a:ext cx="2806700" cy="64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1290 Years</a:t>
            </a:r>
          </a:p>
        </p:txBody>
      </p:sp>
      <p:sp>
        <p:nvSpPr>
          <p:cNvPr id="1296" name="1335 Years"/>
          <p:cNvSpPr txBox="1"/>
          <p:nvPr/>
        </p:nvSpPr>
        <p:spPr>
          <a:xfrm>
            <a:off x="5765800" y="4737100"/>
            <a:ext cx="2781300" cy="67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1335 Years</a:t>
            </a:r>
          </a:p>
        </p:txBody>
      </p:sp>
      <p:pic>
        <p:nvPicPr>
          <p:cNvPr id="1297" name="Line Line" descr="Line Line"/>
          <p:cNvPicPr>
            <a:picLocks noChangeAspect="0"/>
          </p:cNvPicPr>
          <p:nvPr/>
        </p:nvPicPr>
        <p:blipFill>
          <a:blip r:embed="rId12">
            <a:extLst/>
          </a:blip>
          <a:stretch>
            <a:fillRect/>
          </a:stretch>
        </p:blipFill>
        <p:spPr>
          <a:xfrm>
            <a:off x="6063009" y="8224534"/>
            <a:ext cx="13681523" cy="141065"/>
          </a:xfrm>
          <a:prstGeom prst="rect">
            <a:avLst/>
          </a:prstGeom>
          <a:effectLst>
            <a:outerShdw sx="100000" sy="100000" kx="0" ky="0" algn="b" rotWithShape="0" blurRad="88900" dist="0" dir="8400000">
              <a:srgbClr val="69290C"/>
            </a:outerShdw>
          </a:effectLst>
        </p:spPr>
      </p:pic>
      <p:sp>
        <p:nvSpPr>
          <p:cNvPr id="1298" name="1335 Years"/>
          <p:cNvSpPr txBox="1"/>
          <p:nvPr/>
        </p:nvSpPr>
        <p:spPr>
          <a:xfrm>
            <a:off x="9093200" y="7467600"/>
            <a:ext cx="2781300" cy="67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1335 Years</a:t>
            </a:r>
          </a:p>
        </p:txBody>
      </p:sp>
      <p:sp>
        <p:nvSpPr>
          <p:cNvPr id="1299" name="1843 A.D."/>
          <p:cNvSpPr txBox="1"/>
          <p:nvPr/>
        </p:nvSpPr>
        <p:spPr>
          <a:xfrm rot="16200000">
            <a:off x="18034000" y="11442700"/>
            <a:ext cx="29972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1843</a:t>
            </a:r>
            <a:r>
              <a:t> A.D.</a:t>
            </a:r>
          </a:p>
        </p:txBody>
      </p:sp>
      <p:pic>
        <p:nvPicPr>
          <p:cNvPr id="1300" name="Line Line" descr="Line Line"/>
          <p:cNvPicPr>
            <a:picLocks noChangeAspect="0"/>
          </p:cNvPicPr>
          <p:nvPr/>
        </p:nvPicPr>
        <p:blipFill>
          <a:blip r:embed="rId13">
            <a:extLst/>
          </a:blip>
          <a:stretch>
            <a:fillRect/>
          </a:stretch>
        </p:blipFill>
        <p:spPr>
          <a:xfrm>
            <a:off x="19586264" y="7544813"/>
            <a:ext cx="66192" cy="2668592"/>
          </a:xfrm>
          <a:prstGeom prst="rect">
            <a:avLst/>
          </a:prstGeom>
        </p:spPr>
      </p:pic>
      <p:pic>
        <p:nvPicPr>
          <p:cNvPr id="1302" name="Line Line" descr="Line Line"/>
          <p:cNvPicPr>
            <a:picLocks noChangeAspect="0"/>
          </p:cNvPicPr>
          <p:nvPr/>
        </p:nvPicPr>
        <p:blipFill>
          <a:blip r:embed="rId14">
            <a:extLst/>
          </a:blip>
          <a:stretch>
            <a:fillRect/>
          </a:stretch>
        </p:blipFill>
        <p:spPr>
          <a:xfrm>
            <a:off x="3098800" y="2538753"/>
            <a:ext cx="16940337" cy="186521"/>
          </a:xfrm>
          <a:prstGeom prst="rect">
            <a:avLst/>
          </a:prstGeom>
          <a:effectLst>
            <a:outerShdw sx="100000" sy="100000" kx="0" ky="0" algn="b" rotWithShape="0" blurRad="88900" dist="0" dir="8400000">
              <a:srgbClr val="69290C"/>
            </a:outerShdw>
          </a:effectLst>
        </p:spPr>
      </p:pic>
      <p:sp>
        <p:nvSpPr>
          <p:cNvPr id="1303" name="1844 A.D."/>
          <p:cNvSpPr txBox="1"/>
          <p:nvPr/>
        </p:nvSpPr>
        <p:spPr>
          <a:xfrm rot="16200000">
            <a:off x="18237200" y="11486554"/>
            <a:ext cx="3289300" cy="622301"/>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p>
            <a:pPr algn="r" defTabSz="647700">
              <a:defRPr sz="3600">
                <a:solidFill>
                  <a:srgbClr val="A5171F"/>
                </a:solidFill>
              </a:defRPr>
            </a:pPr>
            <a:r>
              <a:rPr b="1"/>
              <a:t>1844</a:t>
            </a:r>
            <a:r>
              <a:t> A.D.</a:t>
            </a:r>
          </a:p>
        </p:txBody>
      </p:sp>
      <p:sp>
        <p:nvSpPr>
          <p:cNvPr id="1304" name="2300 DAY/YEARS"/>
          <p:cNvSpPr txBox="1"/>
          <p:nvPr/>
        </p:nvSpPr>
        <p:spPr>
          <a:xfrm>
            <a:off x="8712200" y="2074654"/>
            <a:ext cx="5283200" cy="71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2300 DAY/YEARS</a:t>
            </a:r>
          </a:p>
        </p:txBody>
      </p:sp>
      <p:sp>
        <p:nvSpPr>
          <p:cNvPr id="1305" name="TIME OF THE END"/>
          <p:cNvSpPr txBox="1"/>
          <p:nvPr/>
        </p:nvSpPr>
        <p:spPr>
          <a:xfrm rot="16200000">
            <a:off x="16364743" y="7432873"/>
            <a:ext cx="7594601" cy="533401"/>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lvl1pPr defTabSz="647700">
              <a:defRPr b="1" sz="3400">
                <a:solidFill>
                  <a:srgbClr val="A5171F"/>
                </a:solidFill>
              </a:defRPr>
            </a:lvl1pPr>
          </a:lstStyle>
          <a:p>
            <a:pPr/>
            <a:r>
              <a:t>TIME OF THE END</a:t>
            </a:r>
          </a:p>
        </p:txBody>
      </p:sp>
      <p:pic>
        <p:nvPicPr>
          <p:cNvPr id="1306" name="Line Line" descr="Line Line"/>
          <p:cNvPicPr>
            <a:picLocks noChangeAspect="0"/>
          </p:cNvPicPr>
          <p:nvPr/>
        </p:nvPicPr>
        <p:blipFill>
          <a:blip r:embed="rId15">
            <a:extLst/>
          </a:blip>
          <a:stretch>
            <a:fillRect/>
          </a:stretch>
        </p:blipFill>
        <p:spPr>
          <a:xfrm>
            <a:off x="17653000" y="3848100"/>
            <a:ext cx="2415977" cy="172625"/>
          </a:xfrm>
          <a:prstGeom prst="rect">
            <a:avLst/>
          </a:prstGeom>
          <a:effectLst>
            <a:outerShdw sx="100000" sy="100000" kx="0" ky="0" algn="b" rotWithShape="0" blurRad="88900" dist="0" dir="8400000">
              <a:srgbClr val="69290C"/>
            </a:outerShdw>
          </a:effectLst>
        </p:spPr>
      </p:pic>
      <p:sp>
        <p:nvSpPr>
          <p:cNvPr id="1307" name="INTRO…"/>
          <p:cNvSpPr txBox="1"/>
          <p:nvPr/>
        </p:nvSpPr>
        <p:spPr>
          <a:xfrm>
            <a:off x="17390899" y="2755582"/>
            <a:ext cx="2692401" cy="1244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defRPr sz="3200">
                <a:solidFill>
                  <a:srgbClr val="441507"/>
                </a:solidFill>
              </a:defRPr>
            </a:pPr>
            <a:r>
              <a:t>INTRO</a:t>
            </a:r>
          </a:p>
          <a:p>
            <a:pPr>
              <a:defRPr sz="2800">
                <a:solidFill>
                  <a:srgbClr val="441507"/>
                </a:solidFill>
              </a:defRPr>
            </a:pPr>
            <a:r>
              <a:t>T.O.T.E.</a:t>
            </a:r>
          </a:p>
        </p:txBody>
      </p:sp>
      <p:pic>
        <p:nvPicPr>
          <p:cNvPr id="1308" name="Line Line" descr="Line Line"/>
          <p:cNvPicPr>
            <a:picLocks noChangeAspect="0"/>
          </p:cNvPicPr>
          <p:nvPr/>
        </p:nvPicPr>
        <p:blipFill>
          <a:blip r:embed="rId16">
            <a:extLst/>
          </a:blip>
          <a:stretch>
            <a:fillRect/>
          </a:stretch>
        </p:blipFill>
        <p:spPr>
          <a:xfrm>
            <a:off x="10854370" y="2488369"/>
            <a:ext cx="159509" cy="8013701"/>
          </a:xfrm>
          <a:prstGeom prst="rect">
            <a:avLst/>
          </a:prstGeom>
          <a:effectLst>
            <a:outerShdw sx="100000" sy="100000" kx="0" ky="0" algn="b" rotWithShape="0" blurRad="88900" dist="0" dir="8400000">
              <a:srgbClr val="69290C"/>
            </a:outerShdw>
          </a:effectLst>
        </p:spPr>
      </p:pic>
      <p:sp>
        <p:nvSpPr>
          <p:cNvPr id="1309" name="APPOINTED TIME"/>
          <p:cNvSpPr txBox="1"/>
          <p:nvPr/>
        </p:nvSpPr>
        <p:spPr>
          <a:xfrm>
            <a:off x="11379200" y="5727700"/>
            <a:ext cx="9055100" cy="7493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lvl1pPr algn="l" defTabSz="647700">
              <a:defRPr b="1">
                <a:latin typeface="Georgia"/>
                <a:ea typeface="Georgia"/>
                <a:cs typeface="Georgia"/>
                <a:sym typeface="Georgia"/>
              </a:defRPr>
            </a:lvl1pPr>
          </a:lstStyle>
          <a:p>
            <a:pPr/>
            <a:r>
              <a:t>APPOINTED TIME</a:t>
            </a:r>
          </a:p>
        </p:txBody>
      </p:sp>
      <p:pic>
        <p:nvPicPr>
          <p:cNvPr id="1310" name="Line Line" descr="Line Line"/>
          <p:cNvPicPr>
            <a:picLocks noChangeAspect="0"/>
          </p:cNvPicPr>
          <p:nvPr/>
        </p:nvPicPr>
        <p:blipFill>
          <a:blip r:embed="rId17">
            <a:alphaModFix amt="80000"/>
            <a:extLst/>
          </a:blip>
          <a:stretch>
            <a:fillRect/>
          </a:stretch>
        </p:blipFill>
        <p:spPr>
          <a:xfrm>
            <a:off x="19894550" y="2393950"/>
            <a:ext cx="148345" cy="8207668"/>
          </a:xfrm>
          <a:prstGeom prst="rect">
            <a:avLst/>
          </a:prstGeom>
          <a:effectLst>
            <a:outerShdw sx="100000" sy="100000" kx="0" ky="0" algn="b" rotWithShape="0" blurRad="88900" dist="0" dir="8400000">
              <a:srgbClr val="69290C"/>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8" name="Jesus’ Method in Matthew 24…"/>
          <p:cNvSpPr txBox="1"/>
          <p:nvPr/>
        </p:nvSpPr>
        <p:spPr>
          <a:xfrm>
            <a:off x="2043653" y="1590655"/>
            <a:ext cx="19828178" cy="10033001"/>
          </a:xfrm>
          <a:prstGeom prst="rect">
            <a:avLst/>
          </a:prstGeom>
          <a:ln w="12700">
            <a:miter lim="400000"/>
          </a:ln>
          <a:effectLst>
            <a:outerShdw sx="100000" sy="100000" kx="0" ky="0" algn="b" rotWithShape="0" blurRad="0" dist="0" dir="517645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Jesus’ Method in Matthew 24 </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A key to understanding </a:t>
            </a:r>
          </a:p>
          <a:p>
            <a:pPr marL="57799" marR="57799" defTabSz="1295400">
              <a:defRPr b="1" sz="7000">
                <a:solidFill>
                  <a:srgbClr val="FFFFFF"/>
                </a:solidFill>
                <a:effectLst>
                  <a:outerShdw sx="100000" sy="100000" kx="0" ky="0" algn="b" rotWithShape="0" blurRad="12700" dist="63500" dir="8160000">
                    <a:srgbClr val="000000"/>
                  </a:outerShdw>
                </a:effectLst>
                <a:uFill>
                  <a:solidFill>
                    <a:srgbClr val="FFFFFF"/>
                  </a:solidFill>
                </a:uFill>
                <a:latin typeface="Georgia"/>
                <a:ea typeface="Georgia"/>
                <a:cs typeface="Georgia"/>
                <a:sym typeface="Georgia"/>
              </a:defRPr>
            </a:pPr>
            <a:r>
              <a:t>Daniel 8 - 12 </a:t>
            </a:r>
          </a:p>
          <a:p>
            <a:pPr marL="57799" marR="57799" defTabSz="1295400">
              <a:defRPr b="1" sz="7000">
                <a:solidFill>
                  <a:srgbClr val="FFFFFF"/>
                </a:solidFill>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“Two Fold” EGW</a:t>
            </a: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Literal/Place and Global Religious/People</a:t>
            </a: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North direction of occupation of Jerusalem</a:t>
            </a:r>
          </a:p>
          <a:p>
            <a:pPr marL="57799" marR="57799" defTabSz="1295400">
              <a:defRPr b="1" sz="7000">
                <a:solidFill>
                  <a:srgbClr val="FFFFFF"/>
                </a:solidFill>
                <a:effectLst>
                  <a:outerShdw sx="100000" sy="100000" kx="0" ky="0" algn="b" rotWithShape="0" blurRad="12700" dist="63500" dir="7980000">
                    <a:srgbClr val="000000"/>
                  </a:outerShdw>
                </a:effectLst>
                <a:uFill>
                  <a:solidFill>
                    <a:srgbClr val="FFFFFF"/>
                  </a:solidFill>
                </a:uFill>
                <a:latin typeface="Georgia"/>
                <a:ea typeface="Georgia"/>
                <a:cs typeface="Georgia"/>
                <a:sym typeface="Georgia"/>
              </a:defRPr>
            </a:pPr>
            <a:r>
              <a:t>not location of capital (Chapter 2, 7, &amp; 8)</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2" name="CRUSADES"/>
          <p:cNvSpPr txBox="1"/>
          <p:nvPr/>
        </p:nvSpPr>
        <p:spPr>
          <a:xfrm rot="16199995">
            <a:off x="8948144" y="10678513"/>
            <a:ext cx="3338841" cy="6647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defTabSz="457200">
              <a:defRPr b="1" sz="3300">
                <a:solidFill>
                  <a:srgbClr val="A5171F"/>
                </a:solidFill>
              </a:defRPr>
            </a:lvl1pPr>
          </a:lstStyle>
          <a:p>
            <a:pPr/>
            <a:r>
              <a:t>CRUSADES</a:t>
            </a:r>
          </a:p>
        </p:txBody>
      </p:sp>
      <p:sp>
        <p:nvSpPr>
          <p:cNvPr id="1313" name="TIME OF THE END"/>
          <p:cNvSpPr txBox="1"/>
          <p:nvPr/>
        </p:nvSpPr>
        <p:spPr>
          <a:xfrm rot="16199995">
            <a:off x="18355140" y="6061305"/>
            <a:ext cx="6351940" cy="1218758"/>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lvl1pPr defTabSz="457200">
              <a:defRPr b="1" sz="3500">
                <a:solidFill>
                  <a:srgbClr val="A5171F"/>
                </a:solidFill>
              </a:defRPr>
            </a:lvl1pPr>
          </a:lstStyle>
          <a:p>
            <a:pPr/>
            <a:r>
              <a:t>TIME OF THE END</a:t>
            </a:r>
          </a:p>
        </p:txBody>
      </p:sp>
      <p:sp>
        <p:nvSpPr>
          <p:cNvPr id="1314" name="TIMES OF DANIEL 11&amp;12"/>
          <p:cNvSpPr txBox="1"/>
          <p:nvPr/>
        </p:nvSpPr>
        <p:spPr>
          <a:xfrm rot="16199995">
            <a:off x="-1355958" y="6649246"/>
            <a:ext cx="8208661" cy="797733"/>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lvl1pPr defTabSz="457200">
              <a:defRPr b="1" sz="3500">
                <a:solidFill>
                  <a:srgbClr val="A5171F"/>
                </a:solidFill>
              </a:defRPr>
            </a:lvl1pPr>
          </a:lstStyle>
          <a:p>
            <a:pPr/>
            <a:r>
              <a:t> TIMES OF DANIEL 11&amp;12</a:t>
            </a:r>
          </a:p>
        </p:txBody>
      </p:sp>
      <p:sp>
        <p:nvSpPr>
          <p:cNvPr id="1315" name="Times of Daniel 11"/>
          <p:cNvSpPr txBox="1"/>
          <p:nvPr/>
        </p:nvSpPr>
        <p:spPr>
          <a:xfrm>
            <a:off x="9245600" y="1297749"/>
            <a:ext cx="5892800" cy="927101"/>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lvl1pPr algn="l" defTabSz="457200">
              <a:defRPr b="1" sz="4800">
                <a:solidFill>
                  <a:srgbClr val="942A1E"/>
                </a:solidFill>
                <a:latin typeface="Georgia"/>
                <a:ea typeface="Georgia"/>
                <a:cs typeface="Georgia"/>
                <a:sym typeface="Georgia"/>
              </a:defRPr>
            </a:lvl1pPr>
          </a:lstStyle>
          <a:p>
            <a:pPr/>
            <a:r>
              <a:t>Times of Daniel 11</a:t>
            </a:r>
          </a:p>
        </p:txBody>
      </p:sp>
      <p:pic>
        <p:nvPicPr>
          <p:cNvPr id="1316" name="Line Line" descr="Line Line"/>
          <p:cNvPicPr>
            <a:picLocks noChangeAspect="0"/>
          </p:cNvPicPr>
          <p:nvPr/>
        </p:nvPicPr>
        <p:blipFill>
          <a:blip r:embed="rId3">
            <a:extLst/>
          </a:blip>
          <a:stretch>
            <a:fillRect/>
          </a:stretch>
        </p:blipFill>
        <p:spPr>
          <a:xfrm>
            <a:off x="7677015" y="3798760"/>
            <a:ext cx="9924938" cy="177333"/>
          </a:xfrm>
          <a:prstGeom prst="rect">
            <a:avLst/>
          </a:prstGeom>
          <a:effectLst>
            <a:outerShdw sx="100000" sy="100000" kx="0" ky="0" algn="b" rotWithShape="0" blurRad="88900" dist="0" dir="8400000">
              <a:srgbClr val="69290C"/>
            </a:outerShdw>
          </a:effectLst>
        </p:spPr>
      </p:pic>
      <p:pic>
        <p:nvPicPr>
          <p:cNvPr id="1317" name="Line Line" descr="Line Line"/>
          <p:cNvPicPr>
            <a:picLocks noChangeAspect="0"/>
          </p:cNvPicPr>
          <p:nvPr/>
        </p:nvPicPr>
        <p:blipFill>
          <a:blip r:embed="rId4">
            <a:extLst/>
          </a:blip>
          <a:stretch>
            <a:fillRect/>
          </a:stretch>
        </p:blipFill>
        <p:spPr>
          <a:xfrm rot="5400000">
            <a:off x="4526769" y="6621629"/>
            <a:ext cx="6442347" cy="76201"/>
          </a:xfrm>
          <a:prstGeom prst="rect">
            <a:avLst/>
          </a:prstGeom>
          <a:effectLst>
            <a:outerShdw sx="100000" sy="100000" kx="0" ky="0" algn="b" rotWithShape="0" blurRad="88900" dist="0" dir="8400000">
              <a:srgbClr val="69290C"/>
            </a:outerShdw>
          </a:effectLst>
        </p:spPr>
      </p:pic>
      <p:sp>
        <p:nvSpPr>
          <p:cNvPr id="1318" name="1-ARAB…"/>
          <p:cNvSpPr txBox="1"/>
          <p:nvPr/>
        </p:nvSpPr>
        <p:spPr>
          <a:xfrm>
            <a:off x="7941420" y="8317919"/>
            <a:ext cx="2933701" cy="1714501"/>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p>
            <a:pPr defTabSz="457200">
              <a:defRPr b="1" sz="4800">
                <a:solidFill>
                  <a:srgbClr val="942A1E"/>
                </a:solidFill>
                <a:latin typeface="Georgia"/>
                <a:ea typeface="Georgia"/>
                <a:cs typeface="Georgia"/>
                <a:sym typeface="Georgia"/>
              </a:defRPr>
            </a:pPr>
            <a:r>
              <a:t>1-ARAB</a:t>
            </a:r>
          </a:p>
          <a:p>
            <a:pPr defTabSz="457200">
              <a:defRPr b="1" sz="4800">
                <a:solidFill>
                  <a:srgbClr val="942A1E"/>
                </a:solidFill>
                <a:latin typeface="Georgia"/>
                <a:ea typeface="Georgia"/>
                <a:cs typeface="Georgia"/>
                <a:sym typeface="Georgia"/>
              </a:defRPr>
            </a:pPr>
            <a:r>
              <a:t>ISLAM</a:t>
            </a:r>
          </a:p>
        </p:txBody>
      </p:sp>
      <p:sp>
        <p:nvSpPr>
          <p:cNvPr id="1319" name="538 A.D."/>
          <p:cNvSpPr txBox="1"/>
          <p:nvPr/>
        </p:nvSpPr>
        <p:spPr>
          <a:xfrm rot="16199995">
            <a:off x="6766178" y="10508897"/>
            <a:ext cx="2052166" cy="101932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457200">
              <a:defRPr sz="3500">
                <a:solidFill>
                  <a:srgbClr val="441507"/>
                </a:solidFill>
              </a:defRPr>
            </a:pPr>
            <a:r>
              <a:rPr b="1"/>
              <a:t>538 </a:t>
            </a:r>
            <a:r>
              <a:t>A.D.</a:t>
            </a:r>
          </a:p>
        </p:txBody>
      </p:sp>
      <p:sp>
        <p:nvSpPr>
          <p:cNvPr id="1320" name="1260 Years"/>
          <p:cNvSpPr txBox="1"/>
          <p:nvPr/>
        </p:nvSpPr>
        <p:spPr>
          <a:xfrm>
            <a:off x="11048930" y="3250092"/>
            <a:ext cx="2609208" cy="62039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defTabSz="457200">
              <a:defRPr sz="3500">
                <a:solidFill>
                  <a:srgbClr val="441507"/>
                </a:solidFill>
              </a:defRPr>
            </a:lvl1pPr>
          </a:lstStyle>
          <a:p>
            <a:pPr/>
            <a:r>
              <a:t>1260 Years</a:t>
            </a:r>
          </a:p>
        </p:txBody>
      </p:sp>
      <p:pic>
        <p:nvPicPr>
          <p:cNvPr id="1321" name="Line Line" descr="Line Line"/>
          <p:cNvPicPr>
            <a:picLocks noChangeAspect="0"/>
          </p:cNvPicPr>
          <p:nvPr/>
        </p:nvPicPr>
        <p:blipFill>
          <a:blip r:embed="rId5">
            <a:extLst/>
          </a:blip>
          <a:stretch>
            <a:fillRect/>
          </a:stretch>
        </p:blipFill>
        <p:spPr>
          <a:xfrm rot="5400000">
            <a:off x="14394105" y="6778407"/>
            <a:ext cx="6252103" cy="76201"/>
          </a:xfrm>
          <a:prstGeom prst="rect">
            <a:avLst/>
          </a:prstGeom>
          <a:effectLst>
            <a:outerShdw sx="100000" sy="100000" kx="0" ky="0" algn="b" rotWithShape="0" blurRad="88900" dist="0" dir="8400000">
              <a:srgbClr val="69290C"/>
            </a:outerShdw>
          </a:effectLst>
        </p:spPr>
      </p:pic>
      <p:sp>
        <p:nvSpPr>
          <p:cNvPr id="1322" name="1798 A.D."/>
          <p:cNvSpPr txBox="1"/>
          <p:nvPr/>
        </p:nvSpPr>
        <p:spPr>
          <a:xfrm rot="16199995">
            <a:off x="16085211" y="11072862"/>
            <a:ext cx="2869881" cy="70911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457200">
              <a:defRPr sz="3500">
                <a:solidFill>
                  <a:srgbClr val="441507"/>
                </a:solidFill>
              </a:defRPr>
            </a:pPr>
            <a:r>
              <a:rPr b="1"/>
              <a:t>1798 </a:t>
            </a:r>
            <a:r>
              <a:t>A.D.</a:t>
            </a:r>
          </a:p>
        </p:txBody>
      </p:sp>
      <p:sp>
        <p:nvSpPr>
          <p:cNvPr id="1323" name="70 A.D."/>
          <p:cNvSpPr txBox="1"/>
          <p:nvPr/>
        </p:nvSpPr>
        <p:spPr>
          <a:xfrm rot="16199995">
            <a:off x="3437172" y="10611549"/>
            <a:ext cx="2052166" cy="79773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457200">
              <a:defRPr sz="3500">
                <a:solidFill>
                  <a:srgbClr val="441507"/>
                </a:solidFill>
              </a:defRPr>
            </a:pPr>
            <a:r>
              <a:rPr b="1"/>
              <a:t>70 </a:t>
            </a:r>
            <a:r>
              <a:t>A.D.</a:t>
            </a:r>
          </a:p>
        </p:txBody>
      </p:sp>
      <p:pic>
        <p:nvPicPr>
          <p:cNvPr id="1324" name="Line Line" descr="Line Line"/>
          <p:cNvPicPr>
            <a:picLocks noChangeAspect="0"/>
          </p:cNvPicPr>
          <p:nvPr/>
        </p:nvPicPr>
        <p:blipFill>
          <a:blip r:embed="rId6">
            <a:extLst/>
          </a:blip>
          <a:stretch>
            <a:fillRect/>
          </a:stretch>
        </p:blipFill>
        <p:spPr>
          <a:xfrm rot="5400000">
            <a:off x="1164200" y="6632584"/>
            <a:ext cx="6639863" cy="76201"/>
          </a:xfrm>
          <a:prstGeom prst="rect">
            <a:avLst/>
          </a:prstGeom>
          <a:effectLst>
            <a:outerShdw sx="100000" sy="100000" kx="0" ky="0" algn="b" rotWithShape="0" blurRad="88900" dist="0" dir="8400000">
              <a:srgbClr val="69290C"/>
            </a:outerShdw>
          </a:effectLst>
        </p:spPr>
      </p:pic>
      <p:sp>
        <p:nvSpPr>
          <p:cNvPr id="1325" name="1290 Years"/>
          <p:cNvSpPr txBox="1"/>
          <p:nvPr/>
        </p:nvSpPr>
        <p:spPr>
          <a:xfrm>
            <a:off x="6329751" y="4031426"/>
            <a:ext cx="2614788" cy="58633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584200">
              <a:defRPr sz="3700">
                <a:solidFill>
                  <a:srgbClr val="441507"/>
                </a:solidFill>
              </a:defRPr>
            </a:lvl1pPr>
          </a:lstStyle>
          <a:p>
            <a:pPr/>
            <a:r>
              <a:t>1290 Years</a:t>
            </a:r>
          </a:p>
        </p:txBody>
      </p:sp>
      <p:pic>
        <p:nvPicPr>
          <p:cNvPr id="1326" name="Line Line" descr="Line Line"/>
          <p:cNvPicPr>
            <a:picLocks noChangeAspect="0"/>
          </p:cNvPicPr>
          <p:nvPr/>
        </p:nvPicPr>
        <p:blipFill>
          <a:blip r:embed="rId7">
            <a:extLst/>
          </a:blip>
          <a:stretch>
            <a:fillRect/>
          </a:stretch>
        </p:blipFill>
        <p:spPr>
          <a:xfrm>
            <a:off x="4383293" y="4701602"/>
            <a:ext cx="6832130" cy="139717"/>
          </a:xfrm>
          <a:prstGeom prst="rect">
            <a:avLst/>
          </a:prstGeom>
          <a:effectLst>
            <a:outerShdw sx="100000" sy="100000" kx="0" ky="0" algn="b" rotWithShape="0" blurRad="88900" dist="0" dir="8400000">
              <a:srgbClr val="69290C"/>
            </a:outerShdw>
          </a:effectLst>
        </p:spPr>
      </p:pic>
      <p:sp>
        <p:nvSpPr>
          <p:cNvPr id="1327" name="1360 A.D."/>
          <p:cNvSpPr txBox="1"/>
          <p:nvPr/>
        </p:nvSpPr>
        <p:spPr>
          <a:xfrm rot="16199995">
            <a:off x="10156538" y="10726889"/>
            <a:ext cx="2052166" cy="66477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457200">
              <a:defRPr sz="3500">
                <a:solidFill>
                  <a:srgbClr val="441507"/>
                </a:solidFill>
              </a:defRPr>
            </a:pPr>
            <a:r>
              <a:rPr b="1"/>
              <a:t>1360</a:t>
            </a:r>
            <a:r>
              <a:t> A.D.</a:t>
            </a:r>
          </a:p>
        </p:txBody>
      </p:sp>
      <p:pic>
        <p:nvPicPr>
          <p:cNvPr id="1328" name="Line Line" descr="Line Line"/>
          <p:cNvPicPr>
            <a:picLocks noChangeAspect="0"/>
          </p:cNvPicPr>
          <p:nvPr/>
        </p:nvPicPr>
        <p:blipFill>
          <a:blip r:embed="rId8">
            <a:extLst/>
          </a:blip>
          <a:stretch>
            <a:fillRect/>
          </a:stretch>
        </p:blipFill>
        <p:spPr>
          <a:xfrm rot="49790">
            <a:off x="19728553" y="2962524"/>
            <a:ext cx="242094" cy="7208889"/>
          </a:xfrm>
          <a:prstGeom prst="rect">
            <a:avLst/>
          </a:prstGeom>
          <a:effectLst>
            <a:outerShdw sx="100000" sy="100000" kx="0" ky="0" algn="b" rotWithShape="0" blurRad="88900" dist="0" dir="8400000">
              <a:srgbClr val="69290C"/>
            </a:outerShdw>
          </a:effectLst>
        </p:spPr>
      </p:pic>
      <p:sp>
        <p:nvSpPr>
          <p:cNvPr id="1329" name="WYCLIFFE"/>
          <p:cNvSpPr txBox="1"/>
          <p:nvPr/>
        </p:nvSpPr>
        <p:spPr>
          <a:xfrm>
            <a:off x="10816556" y="3983720"/>
            <a:ext cx="3364221" cy="65689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584200">
              <a:defRPr sz="3700">
                <a:solidFill>
                  <a:srgbClr val="441507"/>
                </a:solidFill>
              </a:defRPr>
            </a:lvl1pPr>
          </a:lstStyle>
          <a:p>
            <a:pPr/>
            <a:r>
              <a:t>WYCLIFFE</a:t>
            </a:r>
          </a:p>
        </p:txBody>
      </p:sp>
      <p:pic>
        <p:nvPicPr>
          <p:cNvPr id="1330" name="Line Line" descr="Line Line"/>
          <p:cNvPicPr>
            <a:picLocks noChangeAspect="0"/>
          </p:cNvPicPr>
          <p:nvPr/>
        </p:nvPicPr>
        <p:blipFill>
          <a:blip r:embed="rId9">
            <a:extLst/>
          </a:blip>
          <a:stretch>
            <a:fillRect/>
          </a:stretch>
        </p:blipFill>
        <p:spPr>
          <a:xfrm>
            <a:off x="4376369" y="5716431"/>
            <a:ext cx="8199771" cy="146166"/>
          </a:xfrm>
          <a:prstGeom prst="rect">
            <a:avLst/>
          </a:prstGeom>
          <a:effectLst>
            <a:outerShdw sx="100000" sy="100000" kx="0" ky="0" algn="b" rotWithShape="0" blurRad="88900" dist="0" dir="8400000">
              <a:srgbClr val="69290C"/>
            </a:outerShdw>
          </a:effectLst>
        </p:spPr>
      </p:pic>
      <p:sp>
        <p:nvSpPr>
          <p:cNvPr id="1331" name="1405 A.D."/>
          <p:cNvSpPr txBox="1"/>
          <p:nvPr/>
        </p:nvSpPr>
        <p:spPr>
          <a:xfrm rot="16199995">
            <a:off x="11488804" y="10686170"/>
            <a:ext cx="2052166" cy="6647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457200">
              <a:defRPr sz="3500">
                <a:solidFill>
                  <a:srgbClr val="441507"/>
                </a:solidFill>
              </a:defRPr>
            </a:pPr>
            <a:r>
              <a:rPr b="1"/>
              <a:t>1405</a:t>
            </a:r>
            <a:r>
              <a:t> A.D.</a:t>
            </a:r>
          </a:p>
        </p:txBody>
      </p:sp>
      <p:pic>
        <p:nvPicPr>
          <p:cNvPr id="1332" name="Line Line" descr="Line Line"/>
          <p:cNvPicPr>
            <a:picLocks noChangeAspect="0"/>
          </p:cNvPicPr>
          <p:nvPr/>
        </p:nvPicPr>
        <p:blipFill>
          <a:blip r:embed="rId10">
            <a:extLst/>
          </a:blip>
          <a:stretch>
            <a:fillRect/>
          </a:stretch>
        </p:blipFill>
        <p:spPr>
          <a:xfrm rot="5400000">
            <a:off x="9443771" y="6893383"/>
            <a:ext cx="6109792" cy="76201"/>
          </a:xfrm>
          <a:prstGeom prst="rect">
            <a:avLst/>
          </a:prstGeom>
          <a:effectLst>
            <a:outerShdw sx="100000" sy="100000" kx="0" ky="0" algn="b" rotWithShape="0" blurRad="88900" dist="0" dir="8400000">
              <a:srgbClr val="69290C"/>
            </a:outerShdw>
          </a:effectLst>
        </p:spPr>
      </p:pic>
      <p:sp>
        <p:nvSpPr>
          <p:cNvPr id="1333" name="HUSS"/>
          <p:cNvSpPr txBox="1"/>
          <p:nvPr/>
        </p:nvSpPr>
        <p:spPr>
          <a:xfrm>
            <a:off x="11566176" y="5374358"/>
            <a:ext cx="3364221" cy="65689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584200">
              <a:defRPr sz="3700">
                <a:solidFill>
                  <a:srgbClr val="441507"/>
                </a:solidFill>
              </a:defRPr>
            </a:lvl1pPr>
          </a:lstStyle>
          <a:p>
            <a:pPr/>
            <a:r>
              <a:t>HUSS</a:t>
            </a:r>
          </a:p>
        </p:txBody>
      </p:sp>
      <p:sp>
        <p:nvSpPr>
          <p:cNvPr id="1334" name="2-OTTOMAN ISLAM…"/>
          <p:cNvSpPr txBox="1"/>
          <p:nvPr/>
        </p:nvSpPr>
        <p:spPr>
          <a:xfrm>
            <a:off x="11862809" y="8315979"/>
            <a:ext cx="6913677" cy="1416973"/>
          </a:xfrm>
          <a:prstGeom prst="rect">
            <a:avLst/>
          </a:prstGeom>
          <a:ln w="12700">
            <a:miter lim="400000"/>
          </a:ln>
          <a:effectLst>
            <a:outerShdw sx="100000" sy="100000" kx="0" ky="0" algn="b" rotWithShape="0" blurRad="889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p>
            <a:pPr defTabSz="457200">
              <a:defRPr b="1" sz="4800">
                <a:solidFill>
                  <a:srgbClr val="942A1E"/>
                </a:solidFill>
                <a:latin typeface="Georgia"/>
                <a:ea typeface="Georgia"/>
                <a:cs typeface="Georgia"/>
                <a:sym typeface="Georgia"/>
              </a:defRPr>
            </a:pPr>
            <a:r>
              <a:t>2-OTTOMAN ISLAM</a:t>
            </a:r>
          </a:p>
          <a:p>
            <a:pPr defTabSz="457200">
              <a:defRPr b="1" sz="4800">
                <a:solidFill>
                  <a:srgbClr val="942A1E"/>
                </a:solidFill>
                <a:latin typeface="Georgia"/>
                <a:ea typeface="Georgia"/>
                <a:cs typeface="Georgia"/>
                <a:sym typeface="Georgia"/>
              </a:defRPr>
            </a:pPr>
            <a:r>
              <a:t>  &amp; </a:t>
            </a:r>
            <a:r>
              <a:rPr>
                <a:solidFill>
                  <a:srgbClr val="000000"/>
                </a:solidFill>
              </a:rPr>
              <a:t>REFORMATION</a:t>
            </a:r>
          </a:p>
        </p:txBody>
      </p:sp>
      <p:sp>
        <p:nvSpPr>
          <p:cNvPr id="1335" name="508 A.D."/>
          <p:cNvSpPr txBox="1"/>
          <p:nvPr/>
        </p:nvSpPr>
        <p:spPr>
          <a:xfrm rot="16199995">
            <a:off x="5956538" y="10546997"/>
            <a:ext cx="2052166" cy="101932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457200">
              <a:defRPr sz="3500">
                <a:solidFill>
                  <a:srgbClr val="441507"/>
                </a:solidFill>
              </a:defRPr>
            </a:pPr>
            <a:r>
              <a:rPr b="1"/>
              <a:t>508 </a:t>
            </a:r>
            <a:r>
              <a:t>A.D.</a:t>
            </a:r>
          </a:p>
        </p:txBody>
      </p:sp>
      <p:pic>
        <p:nvPicPr>
          <p:cNvPr id="1336" name="Line Line" descr="Line Line"/>
          <p:cNvPicPr>
            <a:picLocks noChangeAspect="0"/>
          </p:cNvPicPr>
          <p:nvPr/>
        </p:nvPicPr>
        <p:blipFill>
          <a:blip r:embed="rId11">
            <a:extLst/>
          </a:blip>
          <a:stretch>
            <a:fillRect/>
          </a:stretch>
        </p:blipFill>
        <p:spPr>
          <a:xfrm rot="5400000">
            <a:off x="5055164" y="8012452"/>
            <a:ext cx="3691762" cy="76201"/>
          </a:xfrm>
          <a:prstGeom prst="rect">
            <a:avLst/>
          </a:prstGeom>
          <a:effectLst>
            <a:outerShdw sx="100000" sy="100000" kx="0" ky="0" algn="b" rotWithShape="0" blurRad="88900" dist="0" dir="8400000">
              <a:srgbClr val="69290C"/>
            </a:outerShdw>
          </a:effectLst>
        </p:spPr>
      </p:pic>
      <p:pic>
        <p:nvPicPr>
          <p:cNvPr id="1337" name="Line Line" descr="Line Line"/>
          <p:cNvPicPr>
            <a:picLocks noChangeAspect="0"/>
          </p:cNvPicPr>
          <p:nvPr/>
        </p:nvPicPr>
        <p:blipFill>
          <a:blip r:embed="rId12">
            <a:extLst/>
          </a:blip>
          <a:stretch>
            <a:fillRect/>
          </a:stretch>
        </p:blipFill>
        <p:spPr>
          <a:xfrm rot="21596001">
            <a:off x="6858648" y="7295553"/>
            <a:ext cx="10666704" cy="151945"/>
          </a:xfrm>
          <a:prstGeom prst="rect">
            <a:avLst/>
          </a:prstGeom>
          <a:effectLst>
            <a:outerShdw sx="100000" sy="100000" kx="0" ky="0" algn="b" rotWithShape="0" blurRad="88900" dist="0" dir="8400000">
              <a:srgbClr val="69290C"/>
            </a:outerShdw>
          </a:effectLst>
        </p:spPr>
      </p:pic>
      <p:sp>
        <p:nvSpPr>
          <p:cNvPr id="1338" name="1290 Years"/>
          <p:cNvSpPr txBox="1"/>
          <p:nvPr/>
        </p:nvSpPr>
        <p:spPr>
          <a:xfrm>
            <a:off x="7734303" y="6602928"/>
            <a:ext cx="2614788" cy="58633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584200">
              <a:defRPr sz="3700">
                <a:solidFill>
                  <a:srgbClr val="441507"/>
                </a:solidFill>
              </a:defRPr>
            </a:lvl1pPr>
          </a:lstStyle>
          <a:p>
            <a:pPr/>
            <a:r>
              <a:t>1290 Years</a:t>
            </a:r>
          </a:p>
        </p:txBody>
      </p:sp>
      <p:pic>
        <p:nvPicPr>
          <p:cNvPr id="1339" name="Line Line" descr="Line Line"/>
          <p:cNvPicPr>
            <a:picLocks noChangeAspect="0"/>
          </p:cNvPicPr>
          <p:nvPr/>
        </p:nvPicPr>
        <p:blipFill>
          <a:blip r:embed="rId13">
            <a:extLst/>
          </a:blip>
          <a:stretch>
            <a:fillRect/>
          </a:stretch>
        </p:blipFill>
        <p:spPr>
          <a:xfrm rot="21595269">
            <a:off x="6808404" y="8192909"/>
            <a:ext cx="12879766" cy="144553"/>
          </a:xfrm>
          <a:prstGeom prst="rect">
            <a:avLst/>
          </a:prstGeom>
          <a:effectLst>
            <a:outerShdw sx="100000" sy="100000" kx="0" ky="0" algn="b" rotWithShape="0" blurRad="88900" dist="0" dir="8400000">
              <a:srgbClr val="69290C"/>
            </a:outerShdw>
          </a:effectLst>
        </p:spPr>
      </p:pic>
      <p:sp>
        <p:nvSpPr>
          <p:cNvPr id="1340" name="1843 A.D."/>
          <p:cNvSpPr txBox="1"/>
          <p:nvPr/>
        </p:nvSpPr>
        <p:spPr>
          <a:xfrm rot="16199995">
            <a:off x="18631868" y="10673470"/>
            <a:ext cx="2052166" cy="66477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457200">
              <a:defRPr sz="3500">
                <a:solidFill>
                  <a:srgbClr val="441507"/>
                </a:solidFill>
              </a:defRPr>
            </a:pPr>
            <a:r>
              <a:rPr b="1"/>
              <a:t>1843</a:t>
            </a:r>
            <a:r>
              <a:t> A.D.</a:t>
            </a:r>
          </a:p>
        </p:txBody>
      </p:sp>
      <p:pic>
        <p:nvPicPr>
          <p:cNvPr id="1341" name="Line Line" descr="Line Line"/>
          <p:cNvPicPr>
            <a:picLocks noChangeAspect="0"/>
          </p:cNvPicPr>
          <p:nvPr/>
        </p:nvPicPr>
        <p:blipFill>
          <a:blip r:embed="rId14">
            <a:extLst/>
          </a:blip>
          <a:stretch>
            <a:fillRect/>
          </a:stretch>
        </p:blipFill>
        <p:spPr>
          <a:xfrm rot="5400000">
            <a:off x="18437652" y="8754811"/>
            <a:ext cx="2310352" cy="76201"/>
          </a:xfrm>
          <a:prstGeom prst="rect">
            <a:avLst/>
          </a:prstGeom>
          <a:effectLst>
            <a:outerShdw sx="100000" sy="100000" kx="0" ky="0" algn="b" rotWithShape="0" blurRad="88900" dist="0" dir="8400000">
              <a:srgbClr val="69290C"/>
            </a:outerShdw>
          </a:effectLst>
        </p:spPr>
      </p:pic>
      <p:sp>
        <p:nvSpPr>
          <p:cNvPr id="1342" name="1335 Years"/>
          <p:cNvSpPr txBox="1"/>
          <p:nvPr/>
        </p:nvSpPr>
        <p:spPr>
          <a:xfrm>
            <a:off x="7734303" y="7444137"/>
            <a:ext cx="2592630" cy="61890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584200">
              <a:defRPr sz="3700">
                <a:solidFill>
                  <a:srgbClr val="441507"/>
                </a:solidFill>
              </a:defRPr>
            </a:lvl1pPr>
          </a:lstStyle>
          <a:p>
            <a:pPr/>
            <a:r>
              <a:t>1335 Years</a:t>
            </a:r>
          </a:p>
        </p:txBody>
      </p:sp>
      <p:pic>
        <p:nvPicPr>
          <p:cNvPr id="1343" name="Line Line" descr="Line Line"/>
          <p:cNvPicPr>
            <a:picLocks noChangeAspect="0"/>
          </p:cNvPicPr>
          <p:nvPr/>
        </p:nvPicPr>
        <p:blipFill>
          <a:blip r:embed="rId15">
            <a:extLst/>
          </a:blip>
          <a:stretch>
            <a:fillRect/>
          </a:stretch>
        </p:blipFill>
        <p:spPr>
          <a:xfrm rot="49790">
            <a:off x="11094723" y="2877240"/>
            <a:ext cx="238754" cy="6978331"/>
          </a:xfrm>
          <a:prstGeom prst="rect">
            <a:avLst/>
          </a:prstGeom>
          <a:effectLst>
            <a:outerShdw sx="100000" sy="100000" kx="0" ky="0" algn="b" rotWithShape="0" blurRad="88900" dist="0" dir="8400000">
              <a:srgbClr val="69290C"/>
            </a:outerShdw>
          </a:effectLst>
        </p:spPr>
      </p:pic>
      <p:sp>
        <p:nvSpPr>
          <p:cNvPr id="1344" name="APPOINTED TIME"/>
          <p:cNvSpPr txBox="1"/>
          <p:nvPr/>
        </p:nvSpPr>
        <p:spPr>
          <a:xfrm>
            <a:off x="11569700" y="5816600"/>
            <a:ext cx="8191213"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defTabSz="914400">
              <a:defRPr b="1" sz="7200">
                <a:uFill>
                  <a:solidFill>
                    <a:srgbClr val="000000"/>
                  </a:solidFill>
                </a:uFill>
                <a:latin typeface="Times Roman"/>
                <a:ea typeface="Times Roman"/>
                <a:cs typeface="Times Roman"/>
                <a:sym typeface="Times Roman"/>
              </a:defRPr>
            </a:lvl1pPr>
          </a:lstStyle>
          <a:p>
            <a:pPr/>
            <a:r>
              <a:t>APPOINTED TIME</a:t>
            </a:r>
          </a:p>
        </p:txBody>
      </p:sp>
      <p:sp>
        <p:nvSpPr>
          <p:cNvPr id="1345" name="1335 Years"/>
          <p:cNvSpPr txBox="1"/>
          <p:nvPr/>
        </p:nvSpPr>
        <p:spPr>
          <a:xfrm>
            <a:off x="6464300" y="4991100"/>
            <a:ext cx="2614788" cy="58633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584200">
              <a:defRPr sz="3700">
                <a:solidFill>
                  <a:srgbClr val="441507"/>
                </a:solidFill>
              </a:defRPr>
            </a:lvl1pPr>
          </a:lstStyle>
          <a:p>
            <a:pPr/>
            <a:r>
              <a:t>1335 Years</a:t>
            </a:r>
          </a:p>
        </p:txBody>
      </p:sp>
      <p:pic>
        <p:nvPicPr>
          <p:cNvPr id="1346" name="Line Line" descr="Line Line"/>
          <p:cNvPicPr>
            <a:picLocks noChangeAspect="0"/>
          </p:cNvPicPr>
          <p:nvPr/>
        </p:nvPicPr>
        <p:blipFill>
          <a:blip r:embed="rId16">
            <a:extLst/>
          </a:blip>
          <a:stretch>
            <a:fillRect/>
          </a:stretch>
        </p:blipFill>
        <p:spPr>
          <a:xfrm rot="21587838">
            <a:off x="3723730" y="2739696"/>
            <a:ext cx="16255582" cy="196714"/>
          </a:xfrm>
          <a:prstGeom prst="rect">
            <a:avLst/>
          </a:prstGeom>
          <a:effectLst>
            <a:outerShdw sx="100000" sy="100000" kx="0" ky="0" algn="b" rotWithShape="0" blurRad="88900" dist="0" dir="8400000">
              <a:srgbClr val="69290C"/>
            </a:outerShdw>
          </a:effectLst>
        </p:spPr>
      </p:pic>
      <p:sp>
        <p:nvSpPr>
          <p:cNvPr id="1347" name="2300Years"/>
          <p:cNvSpPr txBox="1"/>
          <p:nvPr/>
        </p:nvSpPr>
        <p:spPr>
          <a:xfrm>
            <a:off x="10359329" y="2113283"/>
            <a:ext cx="2614788" cy="58633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584200">
              <a:defRPr sz="3700">
                <a:solidFill>
                  <a:srgbClr val="441507"/>
                </a:solidFill>
              </a:defRPr>
            </a:lvl1pPr>
          </a:lstStyle>
          <a:p>
            <a:pPr/>
            <a:r>
              <a:t>2300Years</a:t>
            </a:r>
          </a:p>
        </p:txBody>
      </p:sp>
      <p:sp>
        <p:nvSpPr>
          <p:cNvPr id="1348" name="Intro"/>
          <p:cNvSpPr txBox="1"/>
          <p:nvPr/>
        </p:nvSpPr>
        <p:spPr>
          <a:xfrm>
            <a:off x="17494756" y="7048090"/>
            <a:ext cx="8191214"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defTabSz="914400">
              <a:defRPr b="1" sz="7200">
                <a:uFill>
                  <a:solidFill>
                    <a:srgbClr val="000000"/>
                  </a:solidFill>
                </a:uFill>
                <a:latin typeface="Times Roman"/>
                <a:ea typeface="Times Roman"/>
                <a:cs typeface="Times Roman"/>
                <a:sym typeface="Times Roman"/>
              </a:defRPr>
            </a:lvl1pPr>
          </a:lstStyle>
          <a:p>
            <a:pPr/>
            <a:r>
              <a:t>Intro</a:t>
            </a:r>
          </a:p>
        </p:txBody>
      </p:sp>
      <p:sp>
        <p:nvSpPr>
          <p:cNvPr id="1349" name="INTRO"/>
          <p:cNvSpPr txBox="1"/>
          <p:nvPr/>
        </p:nvSpPr>
        <p:spPr>
          <a:xfrm>
            <a:off x="10468881" y="7425143"/>
            <a:ext cx="3364220" cy="65689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584200">
              <a:defRPr b="1" sz="3700">
                <a:solidFill>
                  <a:srgbClr val="441507"/>
                </a:solidFill>
              </a:defRPr>
            </a:lvl1pPr>
          </a:lstStyle>
          <a:p>
            <a:pPr/>
            <a:r>
              <a:t>INTRO</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1" name="WHAT ABOUT “ERE THIS”…"/>
          <p:cNvSpPr txBox="1"/>
          <p:nvPr/>
        </p:nvSpPr>
        <p:spPr>
          <a:xfrm>
            <a:off x="2762250" y="1387395"/>
            <a:ext cx="18859500" cy="4241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8500">
                <a:solidFill>
                  <a:srgbClr val="FFDB86"/>
                </a:solidFill>
                <a:latin typeface="Georgia"/>
                <a:ea typeface="Georgia"/>
                <a:cs typeface="Georgia"/>
                <a:sym typeface="Georgia"/>
              </a:defRPr>
            </a:pPr>
            <a:r>
              <a:t>WHAT ABOUT “ERE THIS”</a:t>
            </a:r>
          </a:p>
          <a:p>
            <a:pPr defTabSz="457200">
              <a:defRPr b="1" sz="8500">
                <a:solidFill>
                  <a:srgbClr val="FFDB86"/>
                </a:solidFill>
                <a:latin typeface="Georgia"/>
                <a:ea typeface="Georgia"/>
                <a:cs typeface="Georgia"/>
                <a:sym typeface="Georgia"/>
              </a:defRPr>
            </a:pPr>
            <a:r>
              <a:t>COMMENTS &amp; KON?</a:t>
            </a:r>
          </a:p>
        </p:txBody>
      </p:sp>
      <p:sp>
        <p:nvSpPr>
          <p:cNvPr id="1352" name="What about the US and Papacy of Rev. 13?"/>
          <p:cNvSpPr txBox="1"/>
          <p:nvPr>
            <p:ph type="body" sz="half" idx="4294967295"/>
          </p:nvPr>
        </p:nvSpPr>
        <p:spPr>
          <a:xfrm>
            <a:off x="2159000" y="5704624"/>
            <a:ext cx="20066000" cy="5630288"/>
          </a:xfrm>
          <a:prstGeom prst="rect">
            <a:avLst/>
          </a:prstGeom>
        </p:spPr>
        <p:txBody>
          <a:bodyPr/>
          <a:lstStyle>
            <a:lvl1pPr marL="0" marR="0" indent="0" defTabSz="1295400">
              <a:buClr>
                <a:srgbClr val="000000"/>
              </a:buClr>
              <a:buFont typeface="Baskerville"/>
              <a:defRPr b="1" sz="7200">
                <a:solidFill>
                  <a:srgbClr val="FFFFFF"/>
                </a:solidFill>
                <a:uFill>
                  <a:solidFill>
                    <a:srgbClr val="FFFFFF"/>
                  </a:solidFill>
                </a:uFill>
                <a:latin typeface="Arial"/>
                <a:ea typeface="Arial"/>
                <a:cs typeface="Arial"/>
                <a:sym typeface="Arial"/>
              </a:defRPr>
            </a:lvl1pPr>
          </a:lstStyle>
          <a:p>
            <a:pPr/>
            <a:r>
              <a:t>What about the US and Papacy of Rev. 13?</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4" name="WHAT ABOUT “ERE THIS”…"/>
          <p:cNvSpPr txBox="1"/>
          <p:nvPr/>
        </p:nvSpPr>
        <p:spPr>
          <a:xfrm>
            <a:off x="2762250" y="1387395"/>
            <a:ext cx="18859500" cy="4241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8500">
                <a:solidFill>
                  <a:srgbClr val="FFDB86"/>
                </a:solidFill>
                <a:latin typeface="Georgia"/>
                <a:ea typeface="Georgia"/>
                <a:cs typeface="Georgia"/>
                <a:sym typeface="Georgia"/>
              </a:defRPr>
            </a:pPr>
            <a:r>
              <a:t>WHAT ABOUT “ERE THIS”</a:t>
            </a:r>
          </a:p>
          <a:p>
            <a:pPr defTabSz="457200">
              <a:defRPr b="1" sz="8500">
                <a:solidFill>
                  <a:srgbClr val="FFDB86"/>
                </a:solidFill>
                <a:latin typeface="Georgia"/>
                <a:ea typeface="Georgia"/>
                <a:cs typeface="Georgia"/>
                <a:sym typeface="Georgia"/>
              </a:defRPr>
            </a:pPr>
            <a:r>
              <a:t>COMMENTS &amp; KOS?</a:t>
            </a:r>
          </a:p>
        </p:txBody>
      </p:sp>
      <p:sp>
        <p:nvSpPr>
          <p:cNvPr id="1355" name="1800’s Barbary Pirates &amp; Marx"/>
          <p:cNvSpPr txBox="1"/>
          <p:nvPr>
            <p:ph type="body" sz="half" idx="4294967295"/>
          </p:nvPr>
        </p:nvSpPr>
        <p:spPr>
          <a:xfrm>
            <a:off x="2159000" y="5704624"/>
            <a:ext cx="20066000" cy="5630288"/>
          </a:xfrm>
          <a:prstGeom prst="rect">
            <a:avLst/>
          </a:prstGeom>
        </p:spPr>
        <p:txBody>
          <a:bodyPr/>
          <a:lstStyle>
            <a:lvl1pPr marL="0" marR="0" indent="0" defTabSz="1295400">
              <a:buClr>
                <a:srgbClr val="000000"/>
              </a:buClr>
              <a:buFont typeface="Baskerville"/>
              <a:defRPr b="1" sz="7200">
                <a:solidFill>
                  <a:srgbClr val="FFFFFF"/>
                </a:solidFill>
                <a:uFill>
                  <a:solidFill>
                    <a:srgbClr val="FFFFFF"/>
                  </a:solidFill>
                </a:uFill>
                <a:latin typeface="Arial"/>
                <a:ea typeface="Arial"/>
                <a:cs typeface="Arial"/>
                <a:sym typeface="Arial"/>
              </a:defRPr>
            </a:lvl1pPr>
          </a:lstStyle>
          <a:p>
            <a:pPr/>
            <a:r>
              <a:t>1800’s Barbary Pirates &amp; Marx</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7" name="The shame of antisemitism on the left has a long, malign history…"/>
          <p:cNvSpPr txBox="1"/>
          <p:nvPr/>
        </p:nvSpPr>
        <p:spPr>
          <a:xfrm>
            <a:off x="2343150" y="1803399"/>
            <a:ext cx="19697700" cy="1010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buClr>
                <a:srgbClr val="FFC677"/>
              </a:buClr>
              <a:defRPr b="1" sz="6600">
                <a:solidFill>
                  <a:srgbClr val="FFFFFF"/>
                </a:solidFill>
                <a:uFill>
                  <a:solidFill>
                    <a:srgbClr val="FFFFFF"/>
                  </a:solidFill>
                </a:uFill>
                <a:latin typeface="Georgia"/>
                <a:ea typeface="Georgia"/>
                <a:cs typeface="Georgia"/>
                <a:sym typeface="Georgia"/>
              </a:defRPr>
            </a:pPr>
            <a:r>
              <a:t>The shame of antisemitism on the left has a long, malign history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The Guardian                                             4/1/2018</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“The origins of today’s crisis in Labour date back to the 19th century, and ever since Jews have been seen as a problem by a strain of socialist thought.</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9" name="The Guardian                                             4/1/2018…"/>
          <p:cNvSpPr txBox="1"/>
          <p:nvPr/>
        </p:nvSpPr>
        <p:spPr>
          <a:xfrm>
            <a:off x="2343150" y="2406650"/>
            <a:ext cx="19697700" cy="8902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The Guardian                                             4/1/2018</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The current antisemitism crisis on the left has not come out of nowhere. Instead, it has its roots in a tradition on the left itself, which, at best, has always had difficulty in responding swiftly to antisemitism and, at worst, excused or condoned, even promoted it.</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1" name="WHAT ABOUT “ERE THIS”…"/>
          <p:cNvSpPr txBox="1"/>
          <p:nvPr/>
        </p:nvSpPr>
        <p:spPr>
          <a:xfrm>
            <a:off x="2762250" y="1387395"/>
            <a:ext cx="18859500" cy="4241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8500">
                <a:solidFill>
                  <a:srgbClr val="FFDB86"/>
                </a:solidFill>
                <a:latin typeface="Georgia"/>
                <a:ea typeface="Georgia"/>
                <a:cs typeface="Georgia"/>
                <a:sym typeface="Georgia"/>
              </a:defRPr>
            </a:pPr>
            <a:r>
              <a:t>WHAT ABOUT “ERE THIS”</a:t>
            </a:r>
          </a:p>
          <a:p>
            <a:pPr defTabSz="457200">
              <a:defRPr b="1" sz="8500">
                <a:solidFill>
                  <a:srgbClr val="FFDB86"/>
                </a:solidFill>
                <a:latin typeface="Georgia"/>
                <a:ea typeface="Georgia"/>
                <a:cs typeface="Georgia"/>
                <a:sym typeface="Georgia"/>
              </a:defRPr>
            </a:pPr>
            <a:r>
              <a:t>COMMENTS?</a:t>
            </a:r>
          </a:p>
        </p:txBody>
      </p:sp>
      <p:sp>
        <p:nvSpPr>
          <p:cNvPr id="1362" name="1800’s Barbary Pirates &amp; Marx…"/>
          <p:cNvSpPr txBox="1"/>
          <p:nvPr>
            <p:ph type="body" sz="half" idx="4294967295"/>
          </p:nvPr>
        </p:nvSpPr>
        <p:spPr>
          <a:xfrm>
            <a:off x="1674117" y="5399824"/>
            <a:ext cx="21035766" cy="5630288"/>
          </a:xfrm>
          <a:prstGeom prst="rect">
            <a:avLst/>
          </a:prstGeom>
        </p:spPr>
        <p:txBody>
          <a:bodyPr/>
          <a:lstStyle/>
          <a:p>
            <a:pPr marL="0" marR="0" indent="0" defTabSz="1295400">
              <a:buClr>
                <a:srgbClr val="000000"/>
              </a:buClr>
              <a:buFont typeface="Baskerville"/>
              <a:defRPr b="1" sz="7200">
                <a:solidFill>
                  <a:srgbClr val="FFFFFF"/>
                </a:solidFill>
                <a:uFill>
                  <a:solidFill>
                    <a:srgbClr val="FFFFFF"/>
                  </a:solidFill>
                </a:uFill>
                <a:latin typeface="Arial"/>
                <a:ea typeface="Arial"/>
                <a:cs typeface="Arial"/>
                <a:sym typeface="Arial"/>
              </a:defRPr>
            </a:pPr>
            <a:r>
              <a:t>1800’s Barbary Pirates &amp; Marx</a:t>
            </a:r>
          </a:p>
          <a:p>
            <a:pPr marL="0" marR="0" indent="0" defTabSz="1295400">
              <a:buClr>
                <a:srgbClr val="000000"/>
              </a:buClr>
              <a:buFont typeface="Baskerville"/>
              <a:defRPr b="1" sz="7200">
                <a:solidFill>
                  <a:srgbClr val="FFFFFF"/>
                </a:solidFill>
                <a:uFill>
                  <a:solidFill>
                    <a:srgbClr val="FFFFFF"/>
                  </a:solidFill>
                </a:uFill>
                <a:latin typeface="Arial"/>
                <a:ea typeface="Arial"/>
                <a:cs typeface="Arial"/>
                <a:sym typeface="Arial"/>
              </a:defRPr>
            </a:pPr>
            <a:r>
              <a:t>1917  Armenian Genocide Bolshevik Revolution</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4" name="WHAT ABOUT “ERE THIS”…"/>
          <p:cNvSpPr txBox="1"/>
          <p:nvPr/>
        </p:nvSpPr>
        <p:spPr>
          <a:xfrm>
            <a:off x="2762250" y="1387395"/>
            <a:ext cx="18859500" cy="4241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8500">
                <a:solidFill>
                  <a:srgbClr val="FFDB86"/>
                </a:solidFill>
                <a:latin typeface="Georgia"/>
                <a:ea typeface="Georgia"/>
                <a:cs typeface="Georgia"/>
                <a:sym typeface="Georgia"/>
              </a:defRPr>
            </a:pPr>
            <a:r>
              <a:t>WHAT ABOUT “ERE THIS”</a:t>
            </a:r>
          </a:p>
          <a:p>
            <a:pPr defTabSz="457200">
              <a:defRPr b="1" sz="8500">
                <a:solidFill>
                  <a:srgbClr val="FFDB86"/>
                </a:solidFill>
                <a:latin typeface="Georgia"/>
                <a:ea typeface="Georgia"/>
                <a:cs typeface="Georgia"/>
                <a:sym typeface="Georgia"/>
              </a:defRPr>
            </a:pPr>
            <a:r>
              <a:t>COMMENTS?</a:t>
            </a:r>
          </a:p>
        </p:txBody>
      </p:sp>
      <p:sp>
        <p:nvSpPr>
          <p:cNvPr id="1365" name="1800’s Barbary Pirates &amp; Marx…"/>
          <p:cNvSpPr txBox="1"/>
          <p:nvPr>
            <p:ph type="body" sz="half" idx="4294967295"/>
          </p:nvPr>
        </p:nvSpPr>
        <p:spPr>
          <a:xfrm>
            <a:off x="1674117" y="5399824"/>
            <a:ext cx="21035766" cy="5630288"/>
          </a:xfrm>
          <a:prstGeom prst="rect">
            <a:avLst/>
          </a:prstGeom>
        </p:spPr>
        <p:txBody>
          <a:bodyPr/>
          <a:lstStyle/>
          <a:p>
            <a:pPr marL="0" marR="0" indent="0" defTabSz="457200">
              <a:buClr>
                <a:srgbClr val="FFC677"/>
              </a:buClr>
              <a:defRPr b="1" sz="6600">
                <a:solidFill>
                  <a:srgbClr val="FFFFFF"/>
                </a:solidFill>
                <a:uFill>
                  <a:solidFill>
                    <a:srgbClr val="FFFFFF"/>
                  </a:solidFill>
                </a:uFill>
                <a:latin typeface="Georgia"/>
                <a:ea typeface="Georgia"/>
                <a:cs typeface="Georgia"/>
                <a:sym typeface="Georgia"/>
              </a:defRPr>
            </a:pPr>
            <a:r>
              <a:t>1800’s Barbary Pirates &amp; Marx</a:t>
            </a:r>
          </a:p>
          <a:p>
            <a:pPr marL="0" marR="0" indent="0" defTabSz="457200">
              <a:buClr>
                <a:srgbClr val="FFC677"/>
              </a:buClr>
              <a:defRPr b="1" sz="6600">
                <a:solidFill>
                  <a:srgbClr val="FFFFFF"/>
                </a:solidFill>
                <a:uFill>
                  <a:solidFill>
                    <a:srgbClr val="FFFFFF"/>
                  </a:solidFill>
                </a:uFill>
                <a:latin typeface="Georgia"/>
                <a:ea typeface="Georgia"/>
                <a:cs typeface="Georgia"/>
                <a:sym typeface="Georgia"/>
              </a:defRPr>
            </a:pPr>
            <a:r>
              <a:t>1917  Armenian Genocide Bolshevik Revolution</a:t>
            </a:r>
          </a:p>
          <a:p>
            <a:pPr marL="0" marR="0" indent="0" defTabSz="457200">
              <a:buClr>
                <a:srgbClr val="FFC677"/>
              </a:buClr>
              <a:defRPr b="1" sz="6600">
                <a:solidFill>
                  <a:srgbClr val="FFFFFF"/>
                </a:solidFill>
                <a:uFill>
                  <a:solidFill>
                    <a:srgbClr val="FFFFFF"/>
                  </a:solidFill>
                </a:uFill>
                <a:latin typeface="Georgia"/>
                <a:ea typeface="Georgia"/>
                <a:cs typeface="Georgia"/>
                <a:sym typeface="Georgia"/>
              </a:defRPr>
            </a:pPr>
            <a:r>
              <a:t>1960’s</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7" name="The Struggle Against Oppression Everywhere: The Global Politics of Palestinian Liberation…"/>
          <p:cNvSpPr txBox="1"/>
          <p:nvPr/>
        </p:nvSpPr>
        <p:spPr>
          <a:xfrm>
            <a:off x="2343150" y="1803399"/>
            <a:ext cx="19697700" cy="10109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buClr>
                <a:srgbClr val="FFC677"/>
              </a:buClr>
              <a:defRPr b="1" sz="6600">
                <a:solidFill>
                  <a:srgbClr val="FFFFFF"/>
                </a:solidFill>
                <a:uFill>
                  <a:solidFill>
                    <a:srgbClr val="FFFFFF"/>
                  </a:solidFill>
                </a:uFill>
                <a:latin typeface="Georgia"/>
                <a:ea typeface="Georgia"/>
                <a:cs typeface="Georgia"/>
                <a:sym typeface="Georgia"/>
              </a:defRPr>
            </a:pPr>
            <a:r>
              <a:t>The Struggle Against Oppression Everywhere: The Global Politics of Palestinian Liberation</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Middle Eastern Studies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Vol. 47, No. 1 (January 2011), p. 25     </a:t>
            </a: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p>
          <a:p>
            <a: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pPr>
            <a:r>
              <a:t>“By tapping into an international politics of anti-imperialism, national liberation, and human rights,</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9" name="Palestinian liberation fighters were able to gain access to an array of resources - material, political, and idealogical - that would surely have been closed to them in earlier times. Arafat and Khalf’s voyage to Being and Hanoi (March, 1970)- among with"/>
          <p:cNvSpPr txBox="1"/>
          <p:nvPr/>
        </p:nvSpPr>
        <p:spPr>
          <a:xfrm>
            <a:off x="2343150" y="1962150"/>
            <a:ext cx="19697700" cy="10680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457200">
              <a:spcBef>
                <a:spcPts val="1000"/>
              </a:spcBef>
              <a:buClr>
                <a:srgbClr val="FFC677"/>
              </a:buClr>
              <a:defRPr b="1" sz="6600">
                <a:solidFill>
                  <a:srgbClr val="FFFFFF"/>
                </a:solidFill>
                <a:uFill>
                  <a:solidFill>
                    <a:srgbClr val="FFFFFF"/>
                  </a:solidFill>
                </a:uFill>
                <a:latin typeface="Georgia"/>
                <a:ea typeface="Georgia"/>
                <a:cs typeface="Georgia"/>
                <a:sym typeface="Georgia"/>
              </a:defRPr>
            </a:lvl1pPr>
          </a:lstStyle>
          <a:p>
            <a:pPr/>
            <a:r>
              <a:t>Palestinian liberation fighters were able to gain access to an array of resources - material, political, and idealogical - that would surely have been closed to them in earlier times. Arafat and Khalf’s voyage to Being and Hanoi (March, 1970)- among with similar trips- was just one link in a much wider network of connections between revolutionary movements and left-wing radicals during the long 1960’s.”                          </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71" name="WHAT ABOUT “ERE THIS”…"/>
          <p:cNvSpPr txBox="1"/>
          <p:nvPr/>
        </p:nvSpPr>
        <p:spPr>
          <a:xfrm>
            <a:off x="2762250" y="1387395"/>
            <a:ext cx="18859500" cy="4241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8500">
                <a:solidFill>
                  <a:srgbClr val="FFDB86"/>
                </a:solidFill>
                <a:latin typeface="Georgia"/>
                <a:ea typeface="Georgia"/>
                <a:cs typeface="Georgia"/>
                <a:sym typeface="Georgia"/>
              </a:defRPr>
            </a:pPr>
            <a:r>
              <a:t>WHAT ABOUT “ERE THIS”</a:t>
            </a:r>
          </a:p>
          <a:p>
            <a:pPr defTabSz="457200">
              <a:defRPr b="1" sz="8500">
                <a:solidFill>
                  <a:srgbClr val="FFDB86"/>
                </a:solidFill>
                <a:latin typeface="Georgia"/>
                <a:ea typeface="Georgia"/>
                <a:cs typeface="Georgia"/>
                <a:sym typeface="Georgia"/>
              </a:defRPr>
            </a:pPr>
            <a:r>
              <a:t>COMMENTS?</a:t>
            </a:r>
          </a:p>
        </p:txBody>
      </p:sp>
      <p:sp>
        <p:nvSpPr>
          <p:cNvPr id="1372" name="1800’s Barbary Pirates &amp; Marx…"/>
          <p:cNvSpPr txBox="1"/>
          <p:nvPr>
            <p:ph type="body" sz="half" idx="4294967295"/>
          </p:nvPr>
        </p:nvSpPr>
        <p:spPr>
          <a:xfrm>
            <a:off x="1674117" y="5399824"/>
            <a:ext cx="21035766" cy="5630288"/>
          </a:xfrm>
          <a:prstGeom prst="rect">
            <a:avLst/>
          </a:prstGeom>
        </p:spPr>
        <p:txBody>
          <a:bodyPr/>
          <a:lstStyle/>
          <a:p>
            <a:pPr marL="0" marR="0" indent="0" defTabSz="1295400">
              <a:buClr>
                <a:srgbClr val="000000"/>
              </a:buClr>
              <a:buFont typeface="Baskerville"/>
              <a:defRPr b="1" sz="7200">
                <a:solidFill>
                  <a:srgbClr val="FFFFFF"/>
                </a:solidFill>
                <a:uFill>
                  <a:solidFill>
                    <a:srgbClr val="FFFFFF"/>
                  </a:solidFill>
                </a:uFill>
                <a:latin typeface="Arial"/>
                <a:ea typeface="Arial"/>
                <a:cs typeface="Arial"/>
                <a:sym typeface="Arial"/>
              </a:defRPr>
            </a:pPr>
            <a:r>
              <a:t>1800’s Barbary Pirates &amp; Marx</a:t>
            </a:r>
          </a:p>
          <a:p>
            <a:pPr marL="0" marR="0" indent="0" defTabSz="1295400">
              <a:buClr>
                <a:srgbClr val="000000"/>
              </a:buClr>
              <a:buFont typeface="Baskerville"/>
              <a:defRPr b="1" sz="7200">
                <a:solidFill>
                  <a:srgbClr val="FFFFFF"/>
                </a:solidFill>
                <a:uFill>
                  <a:solidFill>
                    <a:srgbClr val="FFFFFF"/>
                  </a:solidFill>
                </a:uFill>
                <a:latin typeface="Arial"/>
                <a:ea typeface="Arial"/>
                <a:cs typeface="Arial"/>
                <a:sym typeface="Arial"/>
              </a:defRPr>
            </a:pPr>
            <a:r>
              <a:t>1917  Armenian Genocide Bolshevik Revolution</a:t>
            </a:r>
          </a:p>
          <a:p>
            <a:pPr marL="0" marR="0" indent="0" defTabSz="1295400">
              <a:buClr>
                <a:srgbClr val="000000"/>
              </a:buClr>
              <a:buFont typeface="Baskerville"/>
              <a:defRPr b="1" sz="7200">
                <a:solidFill>
                  <a:srgbClr val="FFFFFF"/>
                </a:solidFill>
                <a:uFill>
                  <a:solidFill>
                    <a:srgbClr val="FFFFFF"/>
                  </a:solidFill>
                </a:uFill>
                <a:latin typeface="Arial"/>
                <a:ea typeface="Arial"/>
                <a:cs typeface="Arial"/>
                <a:sym typeface="Arial"/>
              </a:defRPr>
            </a:pPr>
            <a:r>
              <a:t>1960’s</a:t>
            </a:r>
          </a:p>
          <a:p>
            <a:pPr marL="0" marR="0" indent="0" defTabSz="1295400">
              <a:buClr>
                <a:srgbClr val="000000"/>
              </a:buClr>
              <a:buFont typeface="Baskerville"/>
              <a:defRPr b="1" sz="7200">
                <a:solidFill>
                  <a:srgbClr val="FFFFFF"/>
                </a:solidFill>
                <a:uFill>
                  <a:solidFill>
                    <a:srgbClr val="FFFFFF"/>
                  </a:solidFill>
                </a:uFill>
                <a:latin typeface="Arial"/>
                <a:ea typeface="Arial"/>
                <a:cs typeface="Arial"/>
                <a:sym typeface="Arial"/>
              </a:defRPr>
            </a:pPr>
            <a:r>
              <a:t>Today</a:t>
            </a:r>
          </a:p>
          <a:p>
            <a:pPr marL="0" marR="0" indent="0" defTabSz="1295400">
              <a:buClr>
                <a:srgbClr val="000000"/>
              </a:buClr>
              <a:buFont typeface="Baskerville"/>
              <a:defRPr b="1" sz="7200">
                <a:solidFill>
                  <a:srgbClr val="FFFFFF"/>
                </a:solidFill>
                <a:uFill>
                  <a:solidFill>
                    <a:srgbClr val="FFFFFF"/>
                  </a:solidFill>
                </a:uFill>
                <a:latin typeface="Arial"/>
                <a:ea typeface="Arial"/>
                <a:cs typeface="Arial"/>
                <a:sym typeface="Arial"/>
              </a:defRPr>
            </a:pPr>
            <a:r>
              <a:t>Repeating the 1960’s &amp; French Revolution…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60" name="Matthew 24:15,16 NKJV"/>
          <p:cNvSpPr txBox="1"/>
          <p:nvPr/>
        </p:nvSpPr>
        <p:spPr>
          <a:xfrm>
            <a:off x="5969000" y="1955800"/>
            <a:ext cx="9034612" cy="838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914400">
              <a:buClr>
                <a:srgbClr val="FFFFFF"/>
              </a:buClr>
              <a:buFont typeface="Georgia"/>
              <a:defRPr b="1" sz="5800">
                <a:solidFill>
                  <a:srgbClr val="FFFFFF"/>
                </a:solidFill>
                <a:uFill>
                  <a:solidFill>
                    <a:srgbClr val="FFFFFF"/>
                  </a:solidFill>
                </a:uFill>
                <a:latin typeface="Georgia"/>
                <a:ea typeface="Georgia"/>
                <a:cs typeface="Georgia"/>
                <a:sym typeface="Georgia"/>
              </a:defRPr>
            </a:lvl1pPr>
          </a:lstStyle>
          <a:p>
            <a:pPr/>
            <a:r>
              <a:t>Matthew 24:15,16 NKJV</a:t>
            </a:r>
          </a:p>
        </p:txBody>
      </p:sp>
      <p:sp>
        <p:nvSpPr>
          <p:cNvPr id="861" name="“Therefore when you see the ‘abomination of desolation,’ spoken of by Daniel the prophet, standing in the holy place”  (whoever reads, let him understand),  “then let those who are in Judea flee to the mountains.”…"/>
          <p:cNvSpPr txBox="1"/>
          <p:nvPr/>
        </p:nvSpPr>
        <p:spPr>
          <a:xfrm>
            <a:off x="2547446" y="3071654"/>
            <a:ext cx="19289107" cy="9131301"/>
          </a:xfrm>
          <a:prstGeom prst="rect">
            <a:avLst/>
          </a:prstGeom>
          <a:ln w="12700">
            <a:miter lim="400000"/>
          </a:ln>
          <a:effectLst>
            <a:outerShdw sx="100000" sy="100000" kx="0" ky="0" algn="b" rotWithShape="0" blurRad="76200" dist="76200" dir="8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l" defTabSz="457200">
              <a:buFont typeface="Arial"/>
              <a:defRPr b="1" sz="7000">
                <a:solidFill>
                  <a:srgbClr val="FFDB86"/>
                </a:solidFill>
                <a:uFill>
                  <a:solidFill>
                    <a:srgbClr val="FFDB86"/>
                  </a:solidFill>
                </a:uFill>
                <a:latin typeface="Georgia"/>
                <a:ea typeface="Georgia"/>
                <a:cs typeface="Georgia"/>
                <a:sym typeface="Georgia"/>
              </a:defRPr>
            </a:pPr>
            <a:r>
              <a:t>“Therefore when you see the ‘abomination of desolation,’ spoken of by Daniel the prophet, standing in the holy place”  (whoever reads, let him understand),  “then let those who are in Judea flee to the mountains.”</a:t>
            </a:r>
          </a:p>
          <a:p>
            <a:pPr algn="l" defTabSz="457200">
              <a:buFont typeface="Arial"/>
              <a:defRPr b="1" sz="7000">
                <a:solidFill>
                  <a:srgbClr val="FFDB86"/>
                </a:solidFill>
                <a:uFill>
                  <a:solidFill>
                    <a:srgbClr val="FFDB86"/>
                  </a:solidFill>
                </a:uFill>
                <a:latin typeface="Georgia"/>
                <a:ea typeface="Georgia"/>
                <a:cs typeface="Georgia"/>
                <a:sym typeface="Georgia"/>
              </a:defRPr>
            </a:pPr>
          </a:p>
          <a:p>
            <a:pPr defTabSz="457200">
              <a:defRPr b="1" sz="7000">
                <a:solidFill>
                  <a:srgbClr val="FFFFFF"/>
                </a:solidFill>
                <a:uFill>
                  <a:solidFill>
                    <a:srgbClr val="FFFFFF"/>
                  </a:solidFill>
                </a:uFill>
                <a:latin typeface="Georgia"/>
                <a:ea typeface="Georgia"/>
                <a:cs typeface="Georgia"/>
                <a:sym typeface="Georgia"/>
              </a:defRPr>
            </a:pPr>
            <a:r>
              <a:t>(Literally fulfilled by the destruction of Jerusalem /Place in 70 AD)</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74" name="Prophecy Seminar…"/>
          <p:cNvSpPr txBox="1"/>
          <p:nvPr/>
        </p:nvSpPr>
        <p:spPr>
          <a:xfrm>
            <a:off x="17270313" y="4826000"/>
            <a:ext cx="4488062" cy="914400"/>
          </a:xfrm>
          <a:prstGeom prst="rect">
            <a:avLst/>
          </a:prstGeom>
          <a:ln w="12700">
            <a:miter lim="400000"/>
          </a:ln>
          <a:effectLst>
            <a:outerShdw sx="100000" sy="100000" kx="0" ky="0" algn="b" rotWithShape="0" blurRad="76200" dist="76200" dir="8399997">
              <a:srgbClr val="000000">
                <a:alpha val="74996"/>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defTabSz="914400">
              <a:buClr>
                <a:srgbClr val="C1D4EC"/>
              </a:buClr>
              <a:buFont typeface="Georgia"/>
              <a:defRPr sz="4600">
                <a:uFill>
                  <a:solidFill>
                    <a:srgbClr val="000000"/>
                  </a:solidFill>
                </a:uFill>
                <a:latin typeface="Times Roman"/>
                <a:ea typeface="Times Roman"/>
                <a:cs typeface="Times Roman"/>
                <a:sym typeface="Times Roman"/>
              </a:defRPr>
            </a:pPr>
            <a:r>
              <a:rPr b="1" sz="3200">
                <a:solidFill>
                  <a:srgbClr val="C1D4EC"/>
                </a:solidFill>
                <a:uFill>
                  <a:solidFill>
                    <a:srgbClr val="C1D4EC"/>
                  </a:solidFill>
                </a:uFill>
                <a:latin typeface="Georgia"/>
                <a:ea typeface="Georgia"/>
                <a:cs typeface="Georgia"/>
                <a:sym typeface="Georgia"/>
              </a:rPr>
              <a:t>Prophecy Seminar</a:t>
            </a:r>
          </a:p>
          <a:p>
            <a:pPr defTabSz="914400">
              <a:buClr>
                <a:srgbClr val="C1D4EC"/>
              </a:buClr>
              <a:buFont typeface="Georgia"/>
              <a:defRPr sz="4600">
                <a:uFill>
                  <a:solidFill>
                    <a:srgbClr val="000000"/>
                  </a:solidFill>
                </a:uFill>
                <a:latin typeface="Times Roman"/>
                <a:ea typeface="Times Roman"/>
                <a:cs typeface="Times Roman"/>
                <a:sym typeface="Times Roman"/>
              </a:defRPr>
            </a:pPr>
            <a:r>
              <a:rPr b="1" sz="3200">
                <a:solidFill>
                  <a:srgbClr val="C1D4EC"/>
                </a:solidFill>
                <a:uFill>
                  <a:solidFill>
                    <a:srgbClr val="C1D4EC"/>
                  </a:solidFill>
                </a:uFill>
                <a:latin typeface="Georgia"/>
                <a:ea typeface="Georgia"/>
                <a:cs typeface="Georgia"/>
                <a:sym typeface="Georgia"/>
              </a:rPr>
              <a:t>with</a:t>
            </a:r>
            <a:r>
              <a:rPr b="1" sz="3200">
                <a:solidFill>
                  <a:srgbClr val="FFFFFF"/>
                </a:solidFill>
                <a:uFill>
                  <a:solidFill>
                    <a:srgbClr val="FFFFFF"/>
                  </a:solidFill>
                </a:uFill>
                <a:latin typeface="Georgia"/>
                <a:ea typeface="Georgia"/>
                <a:cs typeface="Georgia"/>
                <a:sym typeface="Georgia"/>
              </a:rPr>
              <a:t> Tim Roosenberg</a:t>
            </a:r>
          </a:p>
        </p:txBody>
      </p:sp>
      <p:sp>
        <p:nvSpPr>
          <p:cNvPr id="1375" name="&amp;"/>
          <p:cNvSpPr txBox="1"/>
          <p:nvPr/>
        </p:nvSpPr>
        <p:spPr>
          <a:xfrm rot="19920000">
            <a:off x="17435951" y="701396"/>
            <a:ext cx="6210301" cy="320442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266700" marR="81280" defTabSz="914400">
              <a:buClr>
                <a:srgbClr val="FFFFFF"/>
              </a:buClr>
              <a:buFont typeface="Futura"/>
              <a:defRPr i="1" sz="19400">
                <a:solidFill>
                  <a:srgbClr val="FFFFFF"/>
                </a:solidFill>
                <a:uFill>
                  <a:solidFill>
                    <a:srgbClr val="FFFFFF"/>
                  </a:solidFill>
                </a:uFill>
                <a:latin typeface="Futura"/>
                <a:ea typeface="Futura"/>
                <a:cs typeface="Futura"/>
                <a:sym typeface="Futura"/>
              </a:defRPr>
            </a:lvl1pPr>
          </a:lstStyle>
          <a:p>
            <a:pPr/>
            <a:r>
              <a:t>&amp;</a:t>
            </a:r>
          </a:p>
        </p:txBody>
      </p:sp>
      <p:sp>
        <p:nvSpPr>
          <p:cNvPr id="1376" name="Line"/>
          <p:cNvSpPr/>
          <p:nvPr/>
        </p:nvSpPr>
        <p:spPr>
          <a:xfrm>
            <a:off x="14490700" y="3775075"/>
            <a:ext cx="8537575" cy="1588"/>
          </a:xfrm>
          <a:prstGeom prst="line">
            <a:avLst/>
          </a:prstGeom>
          <a:ln w="1016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1377" name="Christianity"/>
          <p:cNvSpPr txBox="1"/>
          <p:nvPr/>
        </p:nvSpPr>
        <p:spPr>
          <a:xfrm>
            <a:off x="11739562" y="2528887"/>
            <a:ext cx="14084301" cy="1155701"/>
          </a:xfrm>
          <a:prstGeom prst="rect">
            <a:avLst/>
          </a:prstGeom>
          <a:ln w="12700">
            <a:miter lim="400000"/>
          </a:ln>
          <a:effectLst>
            <a:outerShdw sx="100000" sy="100000" kx="0" ky="0" algn="b" rotWithShape="0" blurRad="76200" dist="76200" dir="8399997">
              <a:srgbClr val="000000">
                <a:alpha val="74996"/>
              </a:srgbClr>
            </a:outerShdw>
          </a:effectLst>
          <a:extLst>
            <a:ext uri="{C572A759-6A51-4108-AA02-DFA0A04FC94B}">
              <ma14:wrappingTextBoxFlag xmlns:ma14="http://schemas.microsoft.com/office/mac/drawingml/2011/main" val="1"/>
            </a:ext>
          </a:extLst>
        </p:spPr>
        <p:txBody>
          <a:bodyPr lIns="0" tIns="0" rIns="0" bIns="0">
            <a:spAutoFit/>
          </a:bodyPr>
          <a:lstStyle>
            <a:lvl1pPr marR="81280" defTabSz="914400">
              <a:buClr>
                <a:srgbClr val="FECA48"/>
              </a:buClr>
              <a:buFont typeface="Georgia"/>
              <a:defRPr b="1" i="1" sz="8000">
                <a:solidFill>
                  <a:srgbClr val="FECA48"/>
                </a:solidFill>
                <a:uFill>
                  <a:solidFill>
                    <a:srgbClr val="FECA48"/>
                  </a:solidFill>
                </a:uFill>
                <a:latin typeface="Georgia"/>
                <a:ea typeface="Georgia"/>
                <a:cs typeface="Georgia"/>
                <a:sym typeface="Georgia"/>
              </a:defRPr>
            </a:lvl1pPr>
          </a:lstStyle>
          <a:p>
            <a:pPr/>
            <a:r>
              <a:t>Christianity</a:t>
            </a:r>
          </a:p>
        </p:txBody>
      </p:sp>
      <p:sp>
        <p:nvSpPr>
          <p:cNvPr id="1378" name="in Bible Prophecy"/>
          <p:cNvSpPr txBox="1"/>
          <p:nvPr/>
        </p:nvSpPr>
        <p:spPr>
          <a:xfrm>
            <a:off x="13357225" y="3794125"/>
            <a:ext cx="10706100" cy="764965"/>
          </a:xfrm>
          <a:prstGeom prst="rect">
            <a:avLst/>
          </a:prstGeom>
          <a:ln w="12700">
            <a:miter lim="400000"/>
          </a:ln>
          <a:effectLst>
            <a:outerShdw sx="100000" sy="100000" kx="0" ky="0" algn="b" rotWithShape="0" blurRad="76200" dist="76200" dir="8399997">
              <a:srgbClr val="000000">
                <a:alpha val="74996"/>
              </a:srgbClr>
            </a:outerShdw>
          </a:effectLst>
          <a:extLst>
            <a:ext uri="{C572A759-6A51-4108-AA02-DFA0A04FC94B}">
              <ma14:wrappingTextBoxFlag xmlns:ma14="http://schemas.microsoft.com/office/mac/drawingml/2011/main" val="1"/>
            </a:ext>
          </a:extLst>
        </p:spPr>
        <p:txBody>
          <a:bodyPr lIns="0" tIns="0" rIns="0" bIns="0">
            <a:spAutoFit/>
          </a:bodyPr>
          <a:lstStyle>
            <a:lvl1pPr defTabSz="914400">
              <a:buClr>
                <a:srgbClr val="FFFFFF"/>
              </a:buClr>
              <a:buFont typeface="Arial"/>
              <a:defRPr sz="5400">
                <a:solidFill>
                  <a:srgbClr val="FFFFFF"/>
                </a:solidFill>
                <a:uFill>
                  <a:solidFill>
                    <a:srgbClr val="FFFFFF"/>
                  </a:solidFill>
                </a:uFill>
                <a:latin typeface="Arial"/>
                <a:ea typeface="Arial"/>
                <a:cs typeface="Arial"/>
                <a:sym typeface="Arial"/>
              </a:defRPr>
            </a:lvl1pPr>
          </a:lstStyle>
          <a:p>
            <a:pPr/>
            <a:r>
              <a:t>in Bible Prophecy</a:t>
            </a:r>
          </a:p>
        </p:txBody>
      </p:sp>
      <p:sp>
        <p:nvSpPr>
          <p:cNvPr id="1379" name="Islam"/>
          <p:cNvSpPr txBox="1"/>
          <p:nvPr/>
        </p:nvSpPr>
        <p:spPr>
          <a:xfrm>
            <a:off x="13328650" y="1400175"/>
            <a:ext cx="9677400" cy="1447800"/>
          </a:xfrm>
          <a:prstGeom prst="rect">
            <a:avLst/>
          </a:prstGeom>
          <a:ln w="12700">
            <a:miter lim="400000"/>
          </a:ln>
          <a:effectLst>
            <a:outerShdw sx="100000" sy="100000" kx="0" ky="0" algn="b" rotWithShape="0" blurRad="76200" dist="76200" dir="8399997">
              <a:srgbClr val="000000">
                <a:alpha val="74996"/>
              </a:srgbClr>
            </a:outerShdw>
          </a:effectLst>
          <a:extLst>
            <a:ext uri="{C572A759-6A51-4108-AA02-DFA0A04FC94B}">
              <ma14:wrappingTextBoxFlag xmlns:ma14="http://schemas.microsoft.com/office/mac/drawingml/2011/main" val="1"/>
            </a:ext>
          </a:extLst>
        </p:spPr>
        <p:txBody>
          <a:bodyPr lIns="0" tIns="0" rIns="0" bIns="0">
            <a:spAutoFit/>
          </a:bodyPr>
          <a:lstStyle>
            <a:lvl1pPr marR="81280" defTabSz="914400">
              <a:buClr>
                <a:srgbClr val="D3262C"/>
              </a:buClr>
              <a:buFont typeface="Georgia"/>
              <a:defRPr b="1" i="1" sz="10000">
                <a:solidFill>
                  <a:srgbClr val="D3262C"/>
                </a:solidFill>
                <a:uFill>
                  <a:solidFill>
                    <a:srgbClr val="D3262C"/>
                  </a:solidFill>
                </a:uFill>
                <a:latin typeface="Georgia"/>
                <a:ea typeface="Georgia"/>
                <a:cs typeface="Georgia"/>
                <a:sym typeface="Georgia"/>
              </a:defRPr>
            </a:lvl1pPr>
          </a:lstStyle>
          <a:p>
            <a:pPr/>
            <a:r>
              <a:t>Islam</a:t>
            </a:r>
          </a:p>
        </p:txBody>
      </p:sp>
      <p:sp>
        <p:nvSpPr>
          <p:cNvPr id="1380" name="IslamAndChristianity.org"/>
          <p:cNvSpPr txBox="1"/>
          <p:nvPr/>
        </p:nvSpPr>
        <p:spPr>
          <a:xfrm>
            <a:off x="2787726" y="8446314"/>
            <a:ext cx="18021301" cy="3708401"/>
          </a:xfrm>
          <a:prstGeom prst="rect">
            <a:avLst/>
          </a:prstGeom>
          <a:ln w="12700">
            <a:miter lim="400000"/>
          </a:ln>
          <a:effectLst>
            <a:outerShdw sx="100000" sy="100000" kx="0" ky="0" algn="b" rotWithShape="0" blurRad="76200" dist="76200" dir="8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80000"/>
              </a:lnSpc>
              <a:defRPr b="1" i="1" sz="9600">
                <a:solidFill>
                  <a:srgbClr val="FFFFFF"/>
                </a:solidFill>
                <a:latin typeface="Georgia"/>
                <a:ea typeface="Georgia"/>
                <a:cs typeface="Georgia"/>
                <a:sym typeface="Georgia"/>
              </a:defRPr>
            </a:pPr>
            <a:r>
              <a:t>IslamAndChristianity.org</a:t>
            </a:r>
          </a:p>
          <a:p>
            <a:pPr defTabSz="584200">
              <a:lnSpc>
                <a:spcPct val="80000"/>
              </a:lnSpc>
              <a:defRPr b="1" i="1" sz="9600">
                <a:solidFill>
                  <a:srgbClr val="FFFFFF"/>
                </a:solidFill>
                <a:latin typeface="Georgia"/>
                <a:ea typeface="Georgia"/>
                <a:cs typeface="Georgia"/>
                <a:sym typeface="Georgia"/>
              </a:defRPr>
            </a:pPr>
            <a:r>
              <a:rPr u="sng">
                <a:hlinkClick r:id="rId3" invalidUrl="" action="" tgtFrame="" tooltip="" history="1" highlightClick="0" endSnd="0"/>
              </a:rPr>
              <a:t> </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2" name="4. Context of Rev. 11 end of the 2nd Woe…"/>
          <p:cNvSpPr txBox="1"/>
          <p:nvPr/>
        </p:nvSpPr>
        <p:spPr>
          <a:xfrm>
            <a:off x="2197100" y="1612899"/>
            <a:ext cx="19989800" cy="1049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457200">
              <a:defRPr b="1" sz="7200">
                <a:solidFill>
                  <a:srgbClr val="FFDB86"/>
                </a:solidFill>
                <a:latin typeface="Georgia"/>
                <a:ea typeface="Georgia"/>
                <a:cs typeface="Georgia"/>
                <a:sym typeface="Georgia"/>
              </a:defRPr>
            </a:pPr>
            <a:r>
              <a:t>4. Context of Rev. 11 end of the 2nd Woe</a:t>
            </a:r>
          </a:p>
          <a:p>
            <a:pPr algn="l" defTabSz="457200">
              <a:defRPr b="1" sz="7200">
                <a:solidFill>
                  <a:srgbClr val="FFDB86"/>
                </a:solidFill>
                <a:latin typeface="Georgia"/>
                <a:ea typeface="Georgia"/>
                <a:cs typeface="Georgia"/>
                <a:sym typeface="Georgia"/>
              </a:defRPr>
            </a:pPr>
          </a:p>
          <a:p>
            <a:pPr algn="l" defTabSz="457200">
              <a:defRPr b="1" sz="7200">
                <a:solidFill>
                  <a:srgbClr val="FFDB86"/>
                </a:solidFill>
                <a:latin typeface="Georgia"/>
                <a:ea typeface="Georgia"/>
                <a:cs typeface="Georgia"/>
                <a:sym typeface="Georgia"/>
              </a:defRPr>
            </a:pPr>
            <a:r>
              <a:t>11:3 “one thousand two hundred and sixty days, clothed in sackcloth.” (1798)</a:t>
            </a:r>
          </a:p>
          <a:p>
            <a:pPr algn="l" defTabSz="457200">
              <a:defRPr b="1" sz="7200">
                <a:solidFill>
                  <a:srgbClr val="FFDB86"/>
                </a:solidFill>
                <a:latin typeface="Georgia"/>
                <a:ea typeface="Georgia"/>
                <a:cs typeface="Georgia"/>
                <a:sym typeface="Georgia"/>
              </a:defRPr>
            </a:pPr>
          </a:p>
          <a:p>
            <a:pPr algn="l" defTabSz="457200">
              <a:defRPr b="1" sz="7200">
                <a:solidFill>
                  <a:srgbClr val="FFDB86"/>
                </a:solidFill>
                <a:latin typeface="Georgia"/>
                <a:ea typeface="Georgia"/>
                <a:cs typeface="Georgia"/>
                <a:sym typeface="Georgia"/>
              </a:defRPr>
            </a:pPr>
            <a:r>
              <a:t>11:14 “The second woe is past. Behold, the third woe is coming quickly.” (1840)</a:t>
            </a:r>
          </a:p>
          <a:p>
            <a:pPr algn="l" defTabSz="457200">
              <a:defRPr b="1" sz="7200">
                <a:solidFill>
                  <a:srgbClr val="FFDB86"/>
                </a:solidFill>
                <a:latin typeface="Georgia"/>
                <a:ea typeface="Georgia"/>
                <a:cs typeface="Georgia"/>
                <a:sym typeface="Georgia"/>
              </a:defRPr>
            </a:pPr>
          </a:p>
          <a:p>
            <a:pPr algn="l" defTabSz="457200">
              <a:defRPr b="1" sz="7200">
                <a:solidFill>
                  <a:srgbClr val="FFDB86"/>
                </a:solidFill>
                <a:latin typeface="Georgia"/>
                <a:ea typeface="Georgia"/>
                <a:cs typeface="Georgia"/>
                <a:sym typeface="Georgia"/>
              </a:defRPr>
            </a:pPr>
            <a:r>
              <a:t>11:18 “And the time of the dead, that they should be judged.” (1844 and following)</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84" name="image.png" descr="image.png"/>
          <p:cNvPicPr>
            <a:picLocks noChangeAspect="0"/>
          </p:cNvPicPr>
          <p:nvPr/>
        </p:nvPicPr>
        <p:blipFill>
          <a:blip r:embed="rId3">
            <a:extLst/>
          </a:blip>
          <a:stretch>
            <a:fillRect/>
          </a:stretch>
        </p:blipFill>
        <p:spPr>
          <a:xfrm>
            <a:off x="1836490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385" name="image.png" descr="image.png"/>
          <p:cNvPicPr>
            <a:picLocks noChangeAspect="0"/>
          </p:cNvPicPr>
          <p:nvPr/>
        </p:nvPicPr>
        <p:blipFill>
          <a:blip r:embed="rId4">
            <a:extLst/>
          </a:blip>
          <a:stretch>
            <a:fillRect/>
          </a:stretch>
        </p:blipFill>
        <p:spPr>
          <a:xfrm>
            <a:off x="16877400"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386" name="NOW"/>
          <p:cNvSpPr txBox="1"/>
          <p:nvPr/>
        </p:nvSpPr>
        <p:spPr>
          <a:xfrm rot="16199998">
            <a:off x="15365893" y="10353264"/>
            <a:ext cx="2843073" cy="551816"/>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lvl1pPr algn="r" defTabSz="914400">
              <a:buClr>
                <a:srgbClr val="FFE9C4"/>
              </a:buClr>
              <a:buFont typeface="Gill Sans"/>
              <a:defRPr b="1" sz="4000">
                <a:solidFill>
                  <a:srgbClr val="FFE9C4"/>
                </a:solidFill>
                <a:uFill>
                  <a:solidFill>
                    <a:srgbClr val="FFE9C4"/>
                  </a:solidFill>
                </a:uFill>
              </a:defRPr>
            </a:lvl1pPr>
          </a:lstStyle>
          <a:p>
            <a:pPr/>
            <a:r>
              <a:t>NOW</a:t>
            </a:r>
          </a:p>
        </p:txBody>
      </p:sp>
      <p:pic>
        <p:nvPicPr>
          <p:cNvPr id="1387" name="image.png" descr="image.png"/>
          <p:cNvPicPr>
            <a:picLocks noChangeAspect="0"/>
          </p:cNvPicPr>
          <p:nvPr/>
        </p:nvPicPr>
        <p:blipFill>
          <a:blip r:embed="rId4">
            <a:extLst/>
          </a:blip>
          <a:stretch>
            <a:fillRect/>
          </a:stretch>
        </p:blipFill>
        <p:spPr>
          <a:xfrm>
            <a:off x="15713789"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388" name="image.png" descr="image.png"/>
          <p:cNvPicPr>
            <a:picLocks noChangeAspect="0"/>
          </p:cNvPicPr>
          <p:nvPr/>
        </p:nvPicPr>
        <p:blipFill>
          <a:blip r:embed="rId5">
            <a:extLst/>
          </a:blip>
          <a:stretch>
            <a:fillRect/>
          </a:stretch>
        </p:blipFill>
        <p:spPr>
          <a:xfrm>
            <a:off x="810834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389" name="image.png" descr="image.png"/>
          <p:cNvPicPr>
            <a:picLocks noChangeAspect="0"/>
          </p:cNvPicPr>
          <p:nvPr/>
        </p:nvPicPr>
        <p:blipFill>
          <a:blip r:embed="rId6">
            <a:extLst/>
          </a:blip>
          <a:stretch>
            <a:fillRect/>
          </a:stretch>
        </p:blipFill>
        <p:spPr>
          <a:xfrm>
            <a:off x="13518526" y="3278566"/>
            <a:ext cx="95969" cy="8577206"/>
          </a:xfrm>
          <a:prstGeom prst="rect">
            <a:avLst/>
          </a:prstGeom>
          <a:ln w="12700">
            <a:miter lim="400000"/>
          </a:ln>
          <a:effectLst>
            <a:outerShdw sx="100000" sy="100000" kx="0" ky="0" algn="b" rotWithShape="0" blurRad="88900" dist="0" dir="0">
              <a:srgbClr val="7D360E">
                <a:alpha val="85000"/>
              </a:srgbClr>
            </a:outerShdw>
          </a:effectLst>
        </p:spPr>
      </p:pic>
      <p:pic>
        <p:nvPicPr>
          <p:cNvPr id="1390" name="image.png" descr="image.png"/>
          <p:cNvPicPr>
            <a:picLocks noChangeAspect="0"/>
          </p:cNvPicPr>
          <p:nvPr/>
        </p:nvPicPr>
        <p:blipFill>
          <a:blip r:embed="rId7">
            <a:extLst/>
          </a:blip>
          <a:stretch>
            <a:fillRect/>
          </a:stretch>
        </p:blipFill>
        <p:spPr>
          <a:xfrm>
            <a:off x="14454212" y="3290563"/>
            <a:ext cx="95969" cy="8061372"/>
          </a:xfrm>
          <a:prstGeom prst="rect">
            <a:avLst/>
          </a:prstGeom>
          <a:ln w="12700">
            <a:miter lim="400000"/>
          </a:ln>
          <a:effectLst>
            <a:outerShdw sx="100000" sy="100000" kx="0" ky="0" algn="b" rotWithShape="0" blurRad="88900" dist="0" dir="0">
              <a:srgbClr val="7D360E">
                <a:alpha val="85000"/>
              </a:srgbClr>
            </a:outerShdw>
          </a:effectLst>
        </p:spPr>
      </p:pic>
      <p:sp>
        <p:nvSpPr>
          <p:cNvPr id="1391" name="1929 A.D."/>
          <p:cNvSpPr txBox="1"/>
          <p:nvPr/>
        </p:nvSpPr>
        <p:spPr>
          <a:xfrm rot="16199998">
            <a:off x="12930711"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1929</a:t>
            </a:r>
            <a:r>
              <a:rPr sz="3200">
                <a:solidFill>
                  <a:srgbClr val="FFE9C4"/>
                </a:solidFill>
                <a:uFill>
                  <a:solidFill>
                    <a:srgbClr val="FFE9C4"/>
                  </a:solidFill>
                </a:uFill>
                <a:latin typeface="+mn-lt"/>
                <a:ea typeface="+mn-ea"/>
                <a:cs typeface="+mn-cs"/>
                <a:sym typeface="Gill Sans"/>
              </a:rPr>
              <a:t> A.D.</a:t>
            </a:r>
          </a:p>
        </p:txBody>
      </p:sp>
      <p:pic>
        <p:nvPicPr>
          <p:cNvPr id="1392" name="image.png" descr="image.png"/>
          <p:cNvPicPr>
            <a:picLocks noChangeAspect="0"/>
          </p:cNvPicPr>
          <p:nvPr/>
        </p:nvPicPr>
        <p:blipFill>
          <a:blip r:embed="rId8">
            <a:extLst/>
          </a:blip>
          <a:stretch>
            <a:fillRect/>
          </a:stretch>
        </p:blipFill>
        <p:spPr>
          <a:xfrm>
            <a:off x="11287273" y="2918684"/>
            <a:ext cx="95969" cy="8433251"/>
          </a:xfrm>
          <a:prstGeom prst="rect">
            <a:avLst/>
          </a:prstGeom>
          <a:ln w="12700">
            <a:miter lim="400000"/>
          </a:ln>
          <a:effectLst>
            <a:outerShdw sx="100000" sy="100000" kx="0" ky="0" algn="b" rotWithShape="0" blurRad="88900" dist="0" dir="0">
              <a:srgbClr val="7D360E">
                <a:alpha val="85000"/>
              </a:srgbClr>
            </a:outerShdw>
          </a:effectLst>
        </p:spPr>
      </p:pic>
      <p:pic>
        <p:nvPicPr>
          <p:cNvPr id="1393" name="image.png" descr="image.png"/>
          <p:cNvPicPr>
            <a:picLocks noChangeAspect="0"/>
          </p:cNvPicPr>
          <p:nvPr/>
        </p:nvPicPr>
        <p:blipFill>
          <a:blip r:embed="rId9">
            <a:extLst/>
          </a:blip>
          <a:stretch>
            <a:fillRect/>
          </a:stretch>
        </p:blipFill>
        <p:spPr>
          <a:xfrm>
            <a:off x="12630825"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394" name="image.png" descr="image.png"/>
          <p:cNvPicPr>
            <a:picLocks noChangeAspect="0"/>
          </p:cNvPicPr>
          <p:nvPr/>
        </p:nvPicPr>
        <p:blipFill>
          <a:blip r:embed="rId10">
            <a:extLst/>
          </a:blip>
          <a:stretch>
            <a:fillRect/>
          </a:stretch>
        </p:blipFill>
        <p:spPr>
          <a:xfrm>
            <a:off x="9391910" y="3290563"/>
            <a:ext cx="95969" cy="8061372"/>
          </a:xfrm>
          <a:prstGeom prst="rect">
            <a:avLst/>
          </a:prstGeom>
          <a:ln w="12700">
            <a:miter lim="400000"/>
          </a:ln>
          <a:effectLst>
            <a:outerShdw sx="100000" sy="100000" kx="0" ky="0" algn="b" rotWithShape="0" blurRad="88900" dist="0" dir="0">
              <a:srgbClr val="7D360E">
                <a:alpha val="85000"/>
              </a:srgbClr>
            </a:outerShdw>
          </a:effectLst>
        </p:spPr>
      </p:pic>
      <p:pic>
        <p:nvPicPr>
          <p:cNvPr id="1395" name="image.png" descr="image.png"/>
          <p:cNvPicPr>
            <a:picLocks noChangeAspect="0"/>
          </p:cNvPicPr>
          <p:nvPr/>
        </p:nvPicPr>
        <p:blipFill>
          <a:blip r:embed="rId5">
            <a:extLst/>
          </a:blip>
          <a:stretch>
            <a:fillRect/>
          </a:stretch>
        </p:blipFill>
        <p:spPr>
          <a:xfrm>
            <a:off x="7124672"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396" name="image.png" descr="image.png"/>
          <p:cNvPicPr>
            <a:picLocks noChangeAspect="0"/>
          </p:cNvPicPr>
          <p:nvPr/>
        </p:nvPicPr>
        <p:blipFill>
          <a:blip r:embed="rId11">
            <a:extLst/>
          </a:blip>
          <a:stretch>
            <a:fillRect/>
          </a:stretch>
        </p:blipFill>
        <p:spPr>
          <a:xfrm>
            <a:off x="4941404" y="3290563"/>
            <a:ext cx="95968" cy="8061372"/>
          </a:xfrm>
          <a:prstGeom prst="rect">
            <a:avLst/>
          </a:prstGeom>
          <a:ln w="12700">
            <a:miter lim="400000"/>
          </a:ln>
          <a:effectLst>
            <a:outerShdw sx="100000" sy="100000" kx="0" ky="0" algn="b" rotWithShape="0" blurRad="88900" dist="0" dir="0">
              <a:srgbClr val="7D360E">
                <a:alpha val="85000"/>
              </a:srgbClr>
            </a:outerShdw>
          </a:effectLst>
        </p:spPr>
      </p:pic>
      <p:pic>
        <p:nvPicPr>
          <p:cNvPr id="1397" name="image.png" descr="image.png"/>
          <p:cNvPicPr>
            <a:picLocks noChangeAspect="0"/>
          </p:cNvPicPr>
          <p:nvPr/>
        </p:nvPicPr>
        <p:blipFill>
          <a:blip r:embed="rId12">
            <a:extLst/>
          </a:blip>
          <a:stretch>
            <a:fillRect/>
          </a:stretch>
        </p:blipFill>
        <p:spPr>
          <a:xfrm>
            <a:off x="4197653" y="2918684"/>
            <a:ext cx="95969" cy="8433251"/>
          </a:xfrm>
          <a:prstGeom prst="rect">
            <a:avLst/>
          </a:prstGeom>
          <a:ln w="12700">
            <a:miter lim="400000"/>
          </a:ln>
          <a:effectLst>
            <a:outerShdw sx="100000" sy="100000" kx="0" ky="0" algn="b" rotWithShape="0" blurRad="88900" dist="0" dir="0">
              <a:srgbClr val="7D360E">
                <a:alpha val="85000"/>
              </a:srgbClr>
            </a:outerShdw>
          </a:effectLst>
        </p:spPr>
      </p:pic>
      <p:sp>
        <p:nvSpPr>
          <p:cNvPr id="1398" name="538 A.D."/>
          <p:cNvSpPr txBox="1"/>
          <p:nvPr/>
        </p:nvSpPr>
        <p:spPr>
          <a:xfrm rot="16199998">
            <a:off x="2698144" y="10249798"/>
            <a:ext cx="2843074"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538</a:t>
            </a:r>
            <a:r>
              <a:rPr sz="3200">
                <a:solidFill>
                  <a:srgbClr val="FFE9C4"/>
                </a:solidFill>
                <a:uFill>
                  <a:solidFill>
                    <a:srgbClr val="FFE9C4"/>
                  </a:solidFill>
                </a:uFill>
                <a:latin typeface="+mn-lt"/>
                <a:ea typeface="+mn-ea"/>
                <a:cs typeface="+mn-cs"/>
                <a:sym typeface="Gill Sans"/>
              </a:rPr>
              <a:t> A.D.</a:t>
            </a:r>
          </a:p>
        </p:txBody>
      </p:sp>
      <p:sp>
        <p:nvSpPr>
          <p:cNvPr id="1399" name="Daniel 8:17 &amp; 11:40"/>
          <p:cNvSpPr txBox="1"/>
          <p:nvPr/>
        </p:nvSpPr>
        <p:spPr>
          <a:xfrm>
            <a:off x="13082173" y="2474829"/>
            <a:ext cx="6645771" cy="647789"/>
          </a:xfrm>
          <a:prstGeom prst="rect">
            <a:avLst/>
          </a:prstGeom>
          <a:ln w="12700">
            <a:miter lim="400000"/>
          </a:ln>
          <a:effectLst>
            <a:outerShdw sx="100000" sy="100000" kx="0" ky="0" algn="b" rotWithShape="0" blurRad="254000" dist="0" dir="0">
              <a:srgbClr val="FFF2D1">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l" defTabSz="914400">
              <a:buClr>
                <a:srgbClr val="93291E"/>
              </a:buClr>
              <a:buFont typeface="Georgia"/>
              <a:defRPr b="1" sz="4000">
                <a:solidFill>
                  <a:srgbClr val="93291E"/>
                </a:solidFill>
                <a:uFill>
                  <a:solidFill>
                    <a:srgbClr val="93291E"/>
                  </a:solidFill>
                </a:uFill>
                <a:latin typeface="Georgia"/>
                <a:ea typeface="Georgia"/>
                <a:cs typeface="Georgia"/>
                <a:sym typeface="Georgia"/>
              </a:defRPr>
            </a:lvl1pPr>
          </a:lstStyle>
          <a:p>
            <a:pPr/>
            <a:r>
              <a:t>Daniel 8:17 &amp; 11:40</a:t>
            </a:r>
          </a:p>
        </p:txBody>
      </p:sp>
      <p:pic>
        <p:nvPicPr>
          <p:cNvPr id="1400" name="image.png" descr="image.png"/>
          <p:cNvPicPr>
            <a:picLocks noChangeAspect="0"/>
          </p:cNvPicPr>
          <p:nvPr/>
        </p:nvPicPr>
        <p:blipFill>
          <a:blip r:embed="rId13">
            <a:extLst/>
          </a:blip>
          <a:stretch>
            <a:fillRect/>
          </a:stretch>
        </p:blipFill>
        <p:spPr>
          <a:xfrm>
            <a:off x="4118180" y="3926355"/>
            <a:ext cx="16542450" cy="7485561"/>
          </a:xfrm>
          <a:prstGeom prst="rect">
            <a:avLst/>
          </a:prstGeom>
          <a:ln w="12700">
            <a:miter lim="400000"/>
          </a:ln>
        </p:spPr>
      </p:pic>
      <p:pic>
        <p:nvPicPr>
          <p:cNvPr id="1401" name="image.png" descr="image.png"/>
          <p:cNvPicPr>
            <a:picLocks noChangeAspect="0"/>
          </p:cNvPicPr>
          <p:nvPr/>
        </p:nvPicPr>
        <p:blipFill>
          <a:blip r:embed="rId14">
            <a:extLst/>
          </a:blip>
          <a:stretch>
            <a:fillRect/>
          </a:stretch>
        </p:blipFill>
        <p:spPr>
          <a:xfrm>
            <a:off x="4818445" y="4358214"/>
            <a:ext cx="13843351" cy="5374250"/>
          </a:xfrm>
          <a:prstGeom prst="rect">
            <a:avLst/>
          </a:prstGeom>
          <a:ln w="12700">
            <a:miter lim="400000"/>
          </a:ln>
        </p:spPr>
      </p:pic>
      <p:pic>
        <p:nvPicPr>
          <p:cNvPr id="1402" name="image.png" descr="image.png"/>
          <p:cNvPicPr>
            <a:picLocks noChangeAspect="0"/>
          </p:cNvPicPr>
          <p:nvPr/>
        </p:nvPicPr>
        <p:blipFill>
          <a:blip r:embed="rId15">
            <a:extLst/>
          </a:blip>
          <a:stretch>
            <a:fillRect/>
          </a:stretch>
        </p:blipFill>
        <p:spPr>
          <a:xfrm>
            <a:off x="4125677" y="2882696"/>
            <a:ext cx="7269562" cy="107965"/>
          </a:xfrm>
          <a:prstGeom prst="rect">
            <a:avLst/>
          </a:prstGeom>
          <a:ln w="12700">
            <a:miter lim="400000"/>
          </a:ln>
          <a:effectLst>
            <a:outerShdw sx="100000" sy="100000" kx="0" ky="0" algn="b" rotWithShape="0" blurRad="88900" dist="0" dir="0">
              <a:srgbClr val="7D360E">
                <a:alpha val="75000"/>
              </a:srgbClr>
            </a:outerShdw>
          </a:effectLst>
        </p:spPr>
      </p:pic>
      <p:sp>
        <p:nvSpPr>
          <p:cNvPr id="1403" name="1260 Years"/>
          <p:cNvSpPr txBox="1"/>
          <p:nvPr/>
        </p:nvSpPr>
        <p:spPr>
          <a:xfrm>
            <a:off x="6353930" y="2439590"/>
            <a:ext cx="2663108" cy="4318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571B05"/>
              </a:buClr>
              <a:buFont typeface="Gill Sans"/>
              <a:defRPr sz="3200">
                <a:solidFill>
                  <a:srgbClr val="571B05"/>
                </a:solidFill>
                <a:uFill>
                  <a:solidFill>
                    <a:srgbClr val="571B05"/>
                  </a:solidFill>
                </a:uFill>
              </a:defRPr>
            </a:lvl1pPr>
          </a:lstStyle>
          <a:p>
            <a:pPr/>
            <a:r>
              <a:t>1260 Years</a:t>
            </a:r>
          </a:p>
        </p:txBody>
      </p:sp>
      <p:pic>
        <p:nvPicPr>
          <p:cNvPr id="1404" name="image.png" descr="image.png"/>
          <p:cNvPicPr>
            <a:picLocks noChangeAspect="0"/>
          </p:cNvPicPr>
          <p:nvPr/>
        </p:nvPicPr>
        <p:blipFill>
          <a:blip r:embed="rId16">
            <a:extLst/>
          </a:blip>
          <a:stretch>
            <a:fillRect/>
          </a:stretch>
        </p:blipFill>
        <p:spPr>
          <a:xfrm>
            <a:off x="8317147" y="3950348"/>
            <a:ext cx="4397649" cy="107965"/>
          </a:xfrm>
          <a:prstGeom prst="rect">
            <a:avLst/>
          </a:prstGeom>
          <a:ln w="12700">
            <a:miter lim="400000"/>
          </a:ln>
          <a:effectLst>
            <a:outerShdw sx="100000" sy="100000" kx="0" ky="0" algn="b" rotWithShape="0" blurRad="88900" dist="0" dir="0">
              <a:srgbClr val="7D360E">
                <a:alpha val="75000"/>
              </a:srgbClr>
            </a:outerShdw>
          </a:effectLst>
        </p:spPr>
      </p:pic>
      <p:sp>
        <p:nvSpPr>
          <p:cNvPr id="1405" name="391 Years"/>
          <p:cNvSpPr txBox="1"/>
          <p:nvPr/>
        </p:nvSpPr>
        <p:spPr>
          <a:xfrm>
            <a:off x="10130839" y="3251388"/>
            <a:ext cx="2339217"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391 Years</a:t>
            </a:r>
          </a:p>
        </p:txBody>
      </p:sp>
      <p:pic>
        <p:nvPicPr>
          <p:cNvPr id="1406" name="image.png" descr="image.png"/>
          <p:cNvPicPr>
            <a:picLocks noChangeAspect="0"/>
          </p:cNvPicPr>
          <p:nvPr/>
        </p:nvPicPr>
        <p:blipFill>
          <a:blip r:embed="rId17">
            <a:extLst/>
          </a:blip>
          <a:stretch>
            <a:fillRect/>
          </a:stretch>
        </p:blipFill>
        <p:spPr>
          <a:xfrm>
            <a:off x="4881424" y="3950348"/>
            <a:ext cx="2327220" cy="107965"/>
          </a:xfrm>
          <a:prstGeom prst="rect">
            <a:avLst/>
          </a:prstGeom>
          <a:ln w="12700">
            <a:miter lim="400000"/>
          </a:ln>
          <a:effectLst>
            <a:outerShdw sx="100000" sy="100000" kx="0" ky="0" algn="b" rotWithShape="0" blurRad="88900" dist="0" dir="0">
              <a:srgbClr val="7D360E">
                <a:alpha val="75000"/>
              </a:srgbClr>
            </a:outerShdw>
          </a:effectLst>
        </p:spPr>
      </p:pic>
      <p:sp>
        <p:nvSpPr>
          <p:cNvPr id="1407" name="150 Years"/>
          <p:cNvSpPr txBox="1"/>
          <p:nvPr/>
        </p:nvSpPr>
        <p:spPr>
          <a:xfrm>
            <a:off x="4863430" y="3386531"/>
            <a:ext cx="2351212" cy="46784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a:t>
            </a:r>
          </a:p>
        </p:txBody>
      </p:sp>
      <p:sp>
        <p:nvSpPr>
          <p:cNvPr id="1408" name="1"/>
          <p:cNvSpPr txBox="1"/>
          <p:nvPr/>
        </p:nvSpPr>
        <p:spPr>
          <a:xfrm>
            <a:off x="5992551" y="7495191"/>
            <a:ext cx="527824"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1</a:t>
            </a:r>
          </a:p>
        </p:txBody>
      </p:sp>
      <p:sp>
        <p:nvSpPr>
          <p:cNvPr id="1409" name="2"/>
          <p:cNvSpPr txBox="1"/>
          <p:nvPr/>
        </p:nvSpPr>
        <p:spPr>
          <a:xfrm>
            <a:off x="10531529" y="5356889"/>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2</a:t>
            </a:r>
          </a:p>
        </p:txBody>
      </p:sp>
      <p:sp>
        <p:nvSpPr>
          <p:cNvPr id="1410" name="3"/>
          <p:cNvSpPr txBox="1"/>
          <p:nvPr/>
        </p:nvSpPr>
        <p:spPr>
          <a:xfrm>
            <a:off x="17808587" y="5232430"/>
            <a:ext cx="743751" cy="75575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A4171F"/>
              </a:buClr>
              <a:buFont typeface="Georgia"/>
              <a:defRPr b="1" sz="5600">
                <a:solidFill>
                  <a:srgbClr val="A4171F"/>
                </a:solidFill>
                <a:uFill>
                  <a:solidFill>
                    <a:srgbClr val="A4171F"/>
                  </a:solidFill>
                </a:uFill>
                <a:latin typeface="Georgia"/>
                <a:ea typeface="Georgia"/>
                <a:cs typeface="Georgia"/>
                <a:sym typeface="Georgia"/>
              </a:defRPr>
            </a:lvl1pPr>
          </a:lstStyle>
          <a:p>
            <a:pPr/>
            <a:r>
              <a:t>3</a:t>
            </a:r>
          </a:p>
        </p:txBody>
      </p:sp>
      <p:sp>
        <p:nvSpPr>
          <p:cNvPr id="1411" name="Judgement"/>
          <p:cNvSpPr txBox="1"/>
          <p:nvPr/>
        </p:nvSpPr>
        <p:spPr>
          <a:xfrm>
            <a:off x="14750363" y="3347544"/>
            <a:ext cx="3430849"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Judgement</a:t>
            </a:r>
          </a:p>
        </p:txBody>
      </p:sp>
      <p:sp>
        <p:nvSpPr>
          <p:cNvPr id="1412" name="CRUSADES"/>
          <p:cNvSpPr txBox="1"/>
          <p:nvPr/>
        </p:nvSpPr>
        <p:spPr>
          <a:xfrm rot="16199998">
            <a:off x="5703152" y="9795043"/>
            <a:ext cx="4622801" cy="508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413" name="CRUSADES"/>
          <p:cNvSpPr txBox="1"/>
          <p:nvPr/>
        </p:nvSpPr>
        <p:spPr>
          <a:xfrm rot="16199998">
            <a:off x="5704628" y="6549003"/>
            <a:ext cx="4618495"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CRUSADES</a:t>
            </a:r>
          </a:p>
        </p:txBody>
      </p:sp>
      <p:sp>
        <p:nvSpPr>
          <p:cNvPr id="1414" name="612 A.D."/>
          <p:cNvSpPr txBox="1"/>
          <p:nvPr/>
        </p:nvSpPr>
        <p:spPr>
          <a:xfrm rot="16199998">
            <a:off x="333243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612</a:t>
            </a:r>
            <a:r>
              <a:rPr sz="3200">
                <a:solidFill>
                  <a:srgbClr val="571B05"/>
                </a:solidFill>
                <a:uFill>
                  <a:solidFill>
                    <a:srgbClr val="571B05"/>
                  </a:solidFill>
                </a:uFill>
                <a:latin typeface="+mn-lt"/>
                <a:ea typeface="+mn-ea"/>
                <a:cs typeface="+mn-cs"/>
                <a:sym typeface="Gill Sans"/>
              </a:rPr>
              <a:t> A.D.</a:t>
            </a:r>
          </a:p>
        </p:txBody>
      </p:sp>
      <p:sp>
        <p:nvSpPr>
          <p:cNvPr id="1415" name="762 A.D."/>
          <p:cNvSpPr txBox="1"/>
          <p:nvPr/>
        </p:nvSpPr>
        <p:spPr>
          <a:xfrm rot="16199998">
            <a:off x="553669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762</a:t>
            </a:r>
            <a:r>
              <a:rPr sz="3200">
                <a:solidFill>
                  <a:srgbClr val="571B05"/>
                </a:solidFill>
                <a:uFill>
                  <a:solidFill>
                    <a:srgbClr val="571B05"/>
                  </a:solidFill>
                </a:uFill>
                <a:latin typeface="+mn-lt"/>
                <a:ea typeface="+mn-ea"/>
                <a:cs typeface="+mn-cs"/>
                <a:sym typeface="Gill Sans"/>
              </a:rPr>
              <a:t> A.D.</a:t>
            </a:r>
          </a:p>
        </p:txBody>
      </p:sp>
      <p:sp>
        <p:nvSpPr>
          <p:cNvPr id="1416" name="1449 A.D."/>
          <p:cNvSpPr txBox="1"/>
          <p:nvPr/>
        </p:nvSpPr>
        <p:spPr>
          <a:xfrm rot="16199998">
            <a:off x="7886403"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1449</a:t>
            </a:r>
            <a:r>
              <a:rPr sz="3200">
                <a:solidFill>
                  <a:srgbClr val="571B05"/>
                </a:solidFill>
                <a:uFill>
                  <a:solidFill>
                    <a:srgbClr val="571B05"/>
                  </a:solidFill>
                </a:uFill>
                <a:latin typeface="+mn-lt"/>
                <a:ea typeface="+mn-ea"/>
                <a:cs typeface="+mn-cs"/>
                <a:sym typeface="Gill Sans"/>
              </a:rPr>
              <a:t> A.D.</a:t>
            </a:r>
          </a:p>
        </p:txBody>
      </p:sp>
      <p:sp>
        <p:nvSpPr>
          <p:cNvPr id="1417" name="1798 A.D."/>
          <p:cNvSpPr txBox="1"/>
          <p:nvPr/>
        </p:nvSpPr>
        <p:spPr>
          <a:xfrm rot="16199998">
            <a:off x="9813869" y="10376798"/>
            <a:ext cx="2843073" cy="455848"/>
          </a:xfrm>
          <a:prstGeom prst="rect">
            <a:avLst/>
          </a:prstGeom>
          <a:ln w="12700">
            <a:miter lim="400000"/>
          </a:ln>
          <a:effectLst>
            <a:outerShdw sx="100000" sy="100000" kx="0" ky="0" algn="b" rotWithShape="0" blurRad="50800" dist="38100" dir="8400000">
              <a:srgbClr val="7D360E">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FFE9C4"/>
              </a:buClr>
              <a:buFont typeface="Gill Sans"/>
              <a:defRPr sz="4600">
                <a:uFill>
                  <a:solidFill>
                    <a:srgbClr val="000000"/>
                  </a:solidFill>
                </a:uFill>
                <a:latin typeface="Times Roman"/>
                <a:ea typeface="Times Roman"/>
                <a:cs typeface="Times Roman"/>
                <a:sym typeface="Times Roman"/>
              </a:defRPr>
            </a:pPr>
            <a:r>
              <a:rPr b="1" sz="3200">
                <a:solidFill>
                  <a:srgbClr val="FFE9C4"/>
                </a:solidFill>
                <a:uFill>
                  <a:solidFill>
                    <a:srgbClr val="FFE9C4"/>
                  </a:solidFill>
                </a:uFill>
                <a:latin typeface="+mn-lt"/>
                <a:ea typeface="+mn-ea"/>
                <a:cs typeface="+mn-cs"/>
                <a:sym typeface="Gill Sans"/>
              </a:rPr>
              <a:t>1798</a:t>
            </a:r>
            <a:r>
              <a:rPr sz="3200">
                <a:solidFill>
                  <a:srgbClr val="FFE9C4"/>
                </a:solidFill>
                <a:uFill>
                  <a:solidFill>
                    <a:srgbClr val="FFE9C4"/>
                  </a:solidFill>
                </a:uFill>
                <a:latin typeface="+mn-lt"/>
                <a:ea typeface="+mn-ea"/>
                <a:cs typeface="+mn-cs"/>
                <a:sym typeface="Gill Sans"/>
              </a:rPr>
              <a:t> A.D.</a:t>
            </a:r>
          </a:p>
        </p:txBody>
      </p:sp>
      <p:sp>
        <p:nvSpPr>
          <p:cNvPr id="1418" name="1840 A.D."/>
          <p:cNvSpPr txBox="1"/>
          <p:nvPr/>
        </p:nvSpPr>
        <p:spPr>
          <a:xfrm rot="16199998">
            <a:off x="11125317" y="10249798"/>
            <a:ext cx="2843073"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1840</a:t>
            </a:r>
            <a:r>
              <a:rPr sz="3200">
                <a:solidFill>
                  <a:srgbClr val="571B05"/>
                </a:solidFill>
                <a:uFill>
                  <a:solidFill>
                    <a:srgbClr val="571B05"/>
                  </a:solidFill>
                </a:uFill>
                <a:latin typeface="+mn-lt"/>
                <a:ea typeface="+mn-ea"/>
                <a:cs typeface="+mn-cs"/>
                <a:sym typeface="Gill Sans"/>
              </a:rPr>
              <a:t> A.D.</a:t>
            </a:r>
          </a:p>
        </p:txBody>
      </p:sp>
      <p:sp>
        <p:nvSpPr>
          <p:cNvPr id="1419" name="1948 A.D."/>
          <p:cNvSpPr txBox="1"/>
          <p:nvPr/>
        </p:nvSpPr>
        <p:spPr>
          <a:xfrm rot="16199998">
            <a:off x="14208281" y="10249798"/>
            <a:ext cx="2843074" cy="4558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1948</a:t>
            </a:r>
            <a:r>
              <a:rPr sz="3200">
                <a:solidFill>
                  <a:srgbClr val="571B05"/>
                </a:solidFill>
                <a:uFill>
                  <a:solidFill>
                    <a:srgbClr val="571B05"/>
                  </a:solidFill>
                </a:uFill>
                <a:latin typeface="+mn-lt"/>
                <a:ea typeface="+mn-ea"/>
                <a:cs typeface="+mn-cs"/>
                <a:sym typeface="Gill Sans"/>
              </a:rPr>
              <a:t> A.D.</a:t>
            </a:r>
          </a:p>
        </p:txBody>
      </p:sp>
      <p:sp>
        <p:nvSpPr>
          <p:cNvPr id="1420" name="“Tidings”, “Loud Cry”"/>
          <p:cNvSpPr txBox="1"/>
          <p:nvPr/>
        </p:nvSpPr>
        <p:spPr>
          <a:xfrm rot="16199998">
            <a:off x="15229422" y="8349915"/>
            <a:ext cx="7341606" cy="4558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200">
                <a:solidFill>
                  <a:srgbClr val="A4171F"/>
                </a:solidFill>
                <a:uFill>
                  <a:solidFill>
                    <a:srgbClr val="A4171F"/>
                  </a:solidFill>
                </a:uFill>
              </a:defRPr>
            </a:lvl1pPr>
          </a:lstStyle>
          <a:p>
            <a:pPr/>
            <a:r>
              <a:t>“Tidings”, “Loud Cry”</a:t>
            </a:r>
          </a:p>
        </p:txBody>
      </p:sp>
      <p:sp>
        <p:nvSpPr>
          <p:cNvPr id="1421" name="1844 A.D."/>
          <p:cNvSpPr txBox="1"/>
          <p:nvPr/>
        </p:nvSpPr>
        <p:spPr>
          <a:xfrm rot="16199998">
            <a:off x="11857070" y="10744758"/>
            <a:ext cx="3118985" cy="503832"/>
          </a:xfrm>
          <a:prstGeom prst="rect">
            <a:avLst/>
          </a:prstGeom>
          <a:ln w="12700">
            <a:miter lim="400000"/>
          </a:ln>
          <a:effectLst>
            <a:outerShdw sx="100000" sy="100000" kx="0" ky="0" algn="b" rotWithShape="0" blurRad="114300" dist="0" dir="0">
              <a:srgbClr val="FFE9C4">
                <a:alpha val="75000"/>
              </a:srgbClr>
            </a:outerShdw>
          </a:effectLst>
          <a:extLst>
            <a:ext uri="{C572A759-6A51-4108-AA02-DFA0A04FC94B}">
              <ma14:wrappingTextBoxFlag xmlns:ma14="http://schemas.microsoft.com/office/mac/drawingml/2011/main" val="1"/>
            </a:ext>
          </a:extLst>
        </p:spPr>
        <p:txBody>
          <a:bodyPr lIns="0" tIns="0" rIns="0" bIns="0" anchor="ctr"/>
          <a:lstStyle/>
          <a:p>
            <a:pPr algn="r" defTabSz="914400">
              <a:buClr>
                <a:srgbClr val="A4171F"/>
              </a:buClr>
              <a:buFont typeface="Gill Sans"/>
              <a:defRPr sz="4600">
                <a:uFill>
                  <a:solidFill>
                    <a:srgbClr val="000000"/>
                  </a:solidFill>
                </a:uFill>
                <a:latin typeface="Times Roman"/>
                <a:ea typeface="Times Roman"/>
                <a:cs typeface="Times Roman"/>
                <a:sym typeface="Times Roman"/>
              </a:defRPr>
            </a:pPr>
            <a:r>
              <a:rPr b="1" sz="3600">
                <a:solidFill>
                  <a:srgbClr val="A4171F"/>
                </a:solidFill>
                <a:uFill>
                  <a:solidFill>
                    <a:srgbClr val="A4171F"/>
                  </a:solidFill>
                </a:uFill>
                <a:latin typeface="+mn-lt"/>
                <a:ea typeface="+mn-ea"/>
                <a:cs typeface="+mn-cs"/>
                <a:sym typeface="Gill Sans"/>
              </a:rPr>
              <a:t>1844</a:t>
            </a:r>
            <a:r>
              <a:rPr sz="3600">
                <a:solidFill>
                  <a:srgbClr val="A4171F"/>
                </a:solidFill>
                <a:uFill>
                  <a:solidFill>
                    <a:srgbClr val="A4171F"/>
                  </a:solidFill>
                </a:uFill>
                <a:latin typeface="+mn-lt"/>
                <a:ea typeface="+mn-ea"/>
                <a:cs typeface="+mn-cs"/>
                <a:sym typeface="Gill Sans"/>
              </a:rPr>
              <a:t> A.D.</a:t>
            </a:r>
          </a:p>
        </p:txBody>
      </p:sp>
      <p:sp>
        <p:nvSpPr>
          <p:cNvPr id="1422" name="TIME OF THE END"/>
          <p:cNvSpPr txBox="1"/>
          <p:nvPr/>
        </p:nvSpPr>
        <p:spPr>
          <a:xfrm rot="16199998">
            <a:off x="9796743" y="5947202"/>
            <a:ext cx="7185658" cy="467844"/>
          </a:xfrm>
          <a:prstGeom prst="rect">
            <a:avLst/>
          </a:prstGeom>
          <a:ln w="12700">
            <a:miter lim="400000"/>
          </a:ln>
          <a:effectLst>
            <a:outerShdw sx="100000" sy="100000" kx="0" ky="0" algn="b" rotWithShape="0" blurRad="114300" dist="0" dir="0">
              <a:srgbClr val="FFE9C4">
                <a:alpha val="83000"/>
              </a:srgbClr>
            </a:outerShdw>
          </a:effectLst>
          <a:extLst>
            <a:ext uri="{C572A759-6A51-4108-AA02-DFA0A04FC94B}">
              <ma14:wrappingTextBoxFlag xmlns:ma14="http://schemas.microsoft.com/office/mac/drawingml/2011/main" val="1"/>
            </a:ext>
          </a:extLst>
        </p:spPr>
        <p:txBody>
          <a:bodyPr lIns="0" tIns="0" rIns="0" bIns="0" anchor="ctr"/>
          <a:lstStyle>
            <a:lvl1pPr defTabSz="914400">
              <a:buClr>
                <a:srgbClr val="A4171F"/>
              </a:buClr>
              <a:buFont typeface="Gill Sans"/>
              <a:defRPr b="1" sz="3400">
                <a:solidFill>
                  <a:srgbClr val="A4171F"/>
                </a:solidFill>
                <a:uFill>
                  <a:solidFill>
                    <a:srgbClr val="A4171F"/>
                  </a:solidFill>
                </a:uFill>
              </a:defRPr>
            </a:lvl1pPr>
          </a:lstStyle>
          <a:p>
            <a:pPr/>
            <a:r>
              <a:t>TIME OF THE END</a:t>
            </a:r>
          </a:p>
        </p:txBody>
      </p:sp>
      <p:sp>
        <p:nvSpPr>
          <p:cNvPr id="1423" name="1360 A.D."/>
          <p:cNvSpPr txBox="1"/>
          <p:nvPr/>
        </p:nvSpPr>
        <p:spPr>
          <a:xfrm rot="16199998">
            <a:off x="7377348" y="10019436"/>
            <a:ext cx="2311401"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r" defTabSz="914400">
              <a:buClr>
                <a:srgbClr val="571B05"/>
              </a:buClr>
              <a:buFont typeface="Gill Sans"/>
              <a:defRPr sz="4600">
                <a:uFill>
                  <a:solidFill>
                    <a:srgbClr val="000000"/>
                  </a:solidFill>
                </a:uFill>
                <a:latin typeface="Times Roman"/>
                <a:ea typeface="Times Roman"/>
                <a:cs typeface="Times Roman"/>
                <a:sym typeface="Times Roman"/>
              </a:defRPr>
            </a:pPr>
            <a:r>
              <a:rPr b="1" sz="3200">
                <a:solidFill>
                  <a:srgbClr val="571B05"/>
                </a:solidFill>
                <a:uFill>
                  <a:solidFill>
                    <a:srgbClr val="571B05"/>
                  </a:solidFill>
                </a:uFill>
                <a:latin typeface="+mn-lt"/>
                <a:ea typeface="+mn-ea"/>
                <a:cs typeface="+mn-cs"/>
                <a:sym typeface="Gill Sans"/>
              </a:rPr>
              <a:t>1360</a:t>
            </a:r>
            <a:r>
              <a:rPr sz="3200">
                <a:solidFill>
                  <a:srgbClr val="571B05"/>
                </a:solidFill>
                <a:uFill>
                  <a:solidFill>
                    <a:srgbClr val="571B05"/>
                  </a:solidFill>
                </a:uFill>
                <a:latin typeface="+mn-lt"/>
                <a:ea typeface="+mn-ea"/>
                <a:cs typeface="+mn-cs"/>
                <a:sym typeface="Gill Sans"/>
              </a:rPr>
              <a:t> A.D.</a:t>
            </a:r>
          </a:p>
        </p:txBody>
      </p:sp>
      <p:sp>
        <p:nvSpPr>
          <p:cNvPr id="1424" name="COMMUNISM/SECULARISM"/>
          <p:cNvSpPr txBox="1"/>
          <p:nvPr/>
        </p:nvSpPr>
        <p:spPr>
          <a:xfrm>
            <a:off x="2829467" y="11219228"/>
            <a:ext cx="13710006" cy="115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94E3FE"/>
              </a:buClr>
              <a:buFont typeface="Chalkboard"/>
              <a:defRPr b="1" sz="7200">
                <a:solidFill>
                  <a:srgbClr val="2C1376"/>
                </a:solidFill>
                <a:uFill>
                  <a:solidFill>
                    <a:srgbClr val="2C1376"/>
                  </a:solidFill>
                </a:uFill>
                <a:latin typeface="Chalkboard"/>
                <a:ea typeface="Chalkboard"/>
                <a:cs typeface="Chalkboard"/>
                <a:sym typeface="Chalkboard"/>
              </a:defRPr>
            </a:lvl1pPr>
          </a:lstStyle>
          <a:p>
            <a:pPr/>
            <a:r>
              <a:t>COMMUNISM/SECULARISM</a:t>
            </a:r>
          </a:p>
        </p:txBody>
      </p:sp>
      <p:sp>
        <p:nvSpPr>
          <p:cNvPr id="1425" name="Line"/>
          <p:cNvSpPr/>
          <p:nvPr/>
        </p:nvSpPr>
        <p:spPr>
          <a:xfrm flipV="1">
            <a:off x="11303000" y="5593953"/>
            <a:ext cx="5207199" cy="310554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426" name="Line"/>
          <p:cNvSpPr/>
          <p:nvPr/>
        </p:nvSpPr>
        <p:spPr>
          <a:xfrm>
            <a:off x="16527066" y="5597128"/>
            <a:ext cx="2006256" cy="1135997"/>
          </a:xfrm>
          <a:prstGeom prst="line">
            <a:avLst/>
          </a:prstGeom>
          <a:ln w="114300">
            <a:solidFill>
              <a:srgbClr val="2C1376"/>
            </a:solidFill>
          </a:ln>
        </p:spPr>
        <p:txBody>
          <a:bodyPr lIns="50800" tIns="50800" rIns="50800" bIns="50800" anchor="ctr"/>
          <a:lstStyle/>
          <a:p>
            <a:pPr algn="l" defTabSz="457200">
              <a:defRPr sz="1200">
                <a:latin typeface="Helvetica"/>
                <a:ea typeface="Helvetica"/>
                <a:cs typeface="Helvetica"/>
                <a:sym typeface="Helvetica"/>
              </a:defRPr>
            </a:pPr>
          </a:p>
        </p:txBody>
      </p:sp>
      <p:sp>
        <p:nvSpPr>
          <p:cNvPr id="1427" name="150 Years &amp;"/>
          <p:cNvSpPr txBox="1"/>
          <p:nvPr/>
        </p:nvSpPr>
        <p:spPr>
          <a:xfrm>
            <a:off x="8192313" y="3251388"/>
            <a:ext cx="2351212" cy="46784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914400">
              <a:buClr>
                <a:srgbClr val="571B05"/>
              </a:buClr>
              <a:buFont typeface="Gill Sans"/>
              <a:defRPr sz="3400">
                <a:solidFill>
                  <a:srgbClr val="571B05"/>
                </a:solidFill>
                <a:uFill>
                  <a:solidFill>
                    <a:srgbClr val="571B05"/>
                  </a:solidFill>
                </a:uFill>
              </a:defRPr>
            </a:lvl1pPr>
          </a:lstStyle>
          <a:p>
            <a:pPr/>
            <a:r>
              <a:t>150 Years &amp;</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9" name="Christian"/>
          <p:cNvSpPr txBox="1"/>
          <p:nvPr/>
        </p:nvSpPr>
        <p:spPr>
          <a:xfrm>
            <a:off x="7789930" y="3652837"/>
            <a:ext cx="6160952"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buFont typeface="Georgia"/>
              <a:defRPr b="1" i="1" sz="9800">
                <a:uFill>
                  <a:solidFill>
                    <a:srgbClr val="000000"/>
                  </a:solidFill>
                </a:uFill>
                <a:latin typeface="Georgia"/>
                <a:ea typeface="Georgia"/>
                <a:cs typeface="Georgia"/>
                <a:sym typeface="Georgia"/>
              </a:defRPr>
            </a:lvl1pPr>
          </a:lstStyle>
          <a:p>
            <a:pPr/>
            <a:r>
              <a:t>Christian</a:t>
            </a:r>
          </a:p>
        </p:txBody>
      </p:sp>
      <p:sp>
        <p:nvSpPr>
          <p:cNvPr id="1430" name="Islam"/>
          <p:cNvSpPr txBox="1"/>
          <p:nvPr/>
        </p:nvSpPr>
        <p:spPr>
          <a:xfrm>
            <a:off x="12750998" y="9402762"/>
            <a:ext cx="3727054" cy="1409701"/>
          </a:xfrm>
          <a:prstGeom prst="rect">
            <a:avLst/>
          </a:prstGeom>
          <a:ln w="12700">
            <a:miter lim="400000"/>
          </a:ln>
          <a:effectLst>
            <a:outerShdw sx="100000" sy="100000" kx="0" ky="0" algn="b" rotWithShape="0" blurRad="228600" dist="0" dir="0">
              <a:srgbClr val="FFDB86">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4F5EBC"/>
              </a:buClr>
              <a:buFont typeface="Georgia"/>
              <a:defRPr b="1" i="1" sz="9800">
                <a:solidFill>
                  <a:srgbClr val="4F5EBC"/>
                </a:solidFill>
                <a:uFill>
                  <a:solidFill>
                    <a:srgbClr val="4F5EBC"/>
                  </a:solidFill>
                </a:uFill>
                <a:latin typeface="Georgia"/>
                <a:ea typeface="Georgia"/>
                <a:cs typeface="Georgia"/>
                <a:sym typeface="Georgia"/>
              </a:defRPr>
            </a:lvl1pPr>
          </a:lstStyle>
          <a:p>
            <a:pPr/>
            <a:r>
              <a:t>Islam</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2" name="CRUSADES"/>
          <p:cNvSpPr txBox="1"/>
          <p:nvPr/>
        </p:nvSpPr>
        <p:spPr>
          <a:xfrm rot="16200000">
            <a:off x="7746206" y="11074597"/>
            <a:ext cx="4876801"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defTabSz="647700">
              <a:defRPr b="1" sz="3200">
                <a:solidFill>
                  <a:srgbClr val="A5171F"/>
                </a:solidFill>
              </a:defRPr>
            </a:lvl1pPr>
          </a:lstStyle>
          <a:p>
            <a:pPr/>
            <a:r>
              <a:t>CRUSADES</a:t>
            </a:r>
          </a:p>
        </p:txBody>
      </p:sp>
      <p:sp>
        <p:nvSpPr>
          <p:cNvPr id="1433" name="TIME OF THE END"/>
          <p:cNvSpPr txBox="1"/>
          <p:nvPr/>
        </p:nvSpPr>
        <p:spPr>
          <a:xfrm rot="16200000">
            <a:off x="18084800" y="7708900"/>
            <a:ext cx="8978900" cy="520700"/>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lvl1pPr defTabSz="647700">
              <a:defRPr b="1" sz="3400">
                <a:solidFill>
                  <a:srgbClr val="A5171F"/>
                </a:solidFill>
              </a:defRPr>
            </a:lvl1pPr>
          </a:lstStyle>
          <a:p>
            <a:pPr/>
            <a:r>
              <a:t> TIME OF THE END</a:t>
            </a:r>
          </a:p>
        </p:txBody>
      </p:sp>
      <p:sp>
        <p:nvSpPr>
          <p:cNvPr id="1434" name="TIMES OF DANIEL 11&amp;12"/>
          <p:cNvSpPr txBox="1"/>
          <p:nvPr/>
        </p:nvSpPr>
        <p:spPr>
          <a:xfrm rot="16200000">
            <a:off x="-3886200" y="8178800"/>
            <a:ext cx="12001500" cy="647700"/>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lvl1pPr defTabSz="647700">
              <a:defRPr b="1" sz="3400">
                <a:solidFill>
                  <a:srgbClr val="A5171F"/>
                </a:solidFill>
              </a:defRPr>
            </a:lvl1pPr>
          </a:lstStyle>
          <a:p>
            <a:pPr/>
            <a:r>
              <a:t> TIMES OF DANIEL 11&amp;12</a:t>
            </a:r>
          </a:p>
        </p:txBody>
      </p:sp>
      <p:sp>
        <p:nvSpPr>
          <p:cNvPr id="1435" name="1-ARAB…"/>
          <p:cNvSpPr txBox="1"/>
          <p:nvPr/>
        </p:nvSpPr>
        <p:spPr>
          <a:xfrm>
            <a:off x="7264400" y="8648700"/>
            <a:ext cx="2997200" cy="13970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p>
            <a:pPr algn="l" defTabSz="647700">
              <a:defRPr b="1" sz="4000">
                <a:solidFill>
                  <a:srgbClr val="942A1E"/>
                </a:solidFill>
                <a:latin typeface="Georgia"/>
                <a:ea typeface="Georgia"/>
                <a:cs typeface="Georgia"/>
                <a:sym typeface="Georgia"/>
              </a:defRPr>
            </a:pPr>
            <a:r>
              <a:t>1-ARAB</a:t>
            </a:r>
          </a:p>
          <a:p>
            <a:pPr algn="l" defTabSz="647700">
              <a:defRPr b="1" sz="4000">
                <a:solidFill>
                  <a:srgbClr val="942A1E"/>
                </a:solidFill>
                <a:latin typeface="Georgia"/>
                <a:ea typeface="Georgia"/>
                <a:cs typeface="Georgia"/>
                <a:sym typeface="Georgia"/>
              </a:defRPr>
            </a:pPr>
            <a:r>
              <a:t>ISLAM</a:t>
            </a:r>
          </a:p>
        </p:txBody>
      </p:sp>
      <p:pic>
        <p:nvPicPr>
          <p:cNvPr id="1436" name="Line Line" descr="Line Line"/>
          <p:cNvPicPr>
            <a:picLocks noChangeAspect="0"/>
          </p:cNvPicPr>
          <p:nvPr/>
        </p:nvPicPr>
        <p:blipFill>
          <a:blip r:embed="rId3">
            <a:extLst/>
          </a:blip>
          <a:stretch>
            <a:fillRect/>
          </a:stretch>
        </p:blipFill>
        <p:spPr>
          <a:xfrm>
            <a:off x="7251700" y="3441700"/>
            <a:ext cx="10522086" cy="168265"/>
          </a:xfrm>
          <a:prstGeom prst="rect">
            <a:avLst/>
          </a:prstGeom>
          <a:effectLst>
            <a:outerShdw sx="100000" sy="100000" kx="0" ky="0" algn="b" rotWithShape="0" blurRad="88900" dist="0" dir="8400000">
              <a:srgbClr val="69290C"/>
            </a:outerShdw>
          </a:effectLst>
        </p:spPr>
      </p:pic>
      <p:pic>
        <p:nvPicPr>
          <p:cNvPr id="1437" name="Line Line" descr="Line Line"/>
          <p:cNvPicPr>
            <a:picLocks noChangeAspect="0"/>
          </p:cNvPicPr>
          <p:nvPr/>
        </p:nvPicPr>
        <p:blipFill>
          <a:blip r:embed="rId4">
            <a:extLst/>
          </a:blip>
          <a:stretch>
            <a:fillRect/>
          </a:stretch>
        </p:blipFill>
        <p:spPr>
          <a:xfrm>
            <a:off x="7194550" y="3033794"/>
            <a:ext cx="81447" cy="7281046"/>
          </a:xfrm>
          <a:prstGeom prst="rect">
            <a:avLst/>
          </a:prstGeom>
        </p:spPr>
      </p:pic>
      <p:sp>
        <p:nvSpPr>
          <p:cNvPr id="1439" name="538 A.D."/>
          <p:cNvSpPr txBox="1"/>
          <p:nvPr/>
        </p:nvSpPr>
        <p:spPr>
          <a:xfrm rot="16200000">
            <a:off x="5607050" y="11296650"/>
            <a:ext cx="2997200" cy="825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538 </a:t>
            </a:r>
            <a:r>
              <a:t>A.D.</a:t>
            </a:r>
          </a:p>
        </p:txBody>
      </p:sp>
      <p:pic>
        <p:nvPicPr>
          <p:cNvPr id="1440" name="Line Line" descr="Line Line"/>
          <p:cNvPicPr>
            <a:picLocks noChangeAspect="0"/>
          </p:cNvPicPr>
          <p:nvPr/>
        </p:nvPicPr>
        <p:blipFill>
          <a:blip r:embed="rId5">
            <a:extLst/>
          </a:blip>
          <a:stretch>
            <a:fillRect/>
          </a:stretch>
        </p:blipFill>
        <p:spPr>
          <a:xfrm>
            <a:off x="17672050" y="3051653"/>
            <a:ext cx="43309" cy="7177937"/>
          </a:xfrm>
          <a:prstGeom prst="rect">
            <a:avLst/>
          </a:prstGeom>
        </p:spPr>
      </p:pic>
      <p:sp>
        <p:nvSpPr>
          <p:cNvPr id="1442" name="1798 A.D."/>
          <p:cNvSpPr txBox="1"/>
          <p:nvPr/>
        </p:nvSpPr>
        <p:spPr>
          <a:xfrm rot="16200000">
            <a:off x="16129000" y="11442700"/>
            <a:ext cx="29972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1798 </a:t>
            </a:r>
            <a:r>
              <a:t>A.D.</a:t>
            </a:r>
          </a:p>
        </p:txBody>
      </p:sp>
      <p:sp>
        <p:nvSpPr>
          <p:cNvPr id="1443" name="Times of Daniel 11"/>
          <p:cNvSpPr txBox="1"/>
          <p:nvPr/>
        </p:nvSpPr>
        <p:spPr>
          <a:xfrm>
            <a:off x="8668877" y="1130300"/>
            <a:ext cx="6807201" cy="7493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lvl1pPr algn="l" defTabSz="647700">
              <a:defRPr b="1" sz="4000">
                <a:solidFill>
                  <a:srgbClr val="942A1E"/>
                </a:solidFill>
                <a:latin typeface="Georgia"/>
                <a:ea typeface="Georgia"/>
                <a:cs typeface="Georgia"/>
                <a:sym typeface="Georgia"/>
              </a:defRPr>
            </a:lvl1pPr>
          </a:lstStyle>
          <a:p>
            <a:pPr/>
            <a:r>
              <a:t>Times of Daniel 11</a:t>
            </a:r>
          </a:p>
        </p:txBody>
      </p:sp>
      <p:sp>
        <p:nvSpPr>
          <p:cNvPr id="1444" name="1260 Years"/>
          <p:cNvSpPr txBox="1"/>
          <p:nvPr/>
        </p:nvSpPr>
        <p:spPr>
          <a:xfrm>
            <a:off x="10738646" y="2822266"/>
            <a:ext cx="2803879" cy="68029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defTabSz="647700">
              <a:defRPr sz="3200">
                <a:solidFill>
                  <a:srgbClr val="441507"/>
                </a:solidFill>
              </a:defRPr>
            </a:lvl1pPr>
          </a:lstStyle>
          <a:p>
            <a:pPr/>
            <a:r>
              <a:t>1260 Years</a:t>
            </a:r>
          </a:p>
        </p:txBody>
      </p:sp>
      <p:sp>
        <p:nvSpPr>
          <p:cNvPr id="1445" name="70 A.D."/>
          <p:cNvSpPr txBox="1"/>
          <p:nvPr/>
        </p:nvSpPr>
        <p:spPr>
          <a:xfrm rot="16200000">
            <a:off x="2194718" y="11381382"/>
            <a:ext cx="2997201" cy="647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70 </a:t>
            </a:r>
            <a:r>
              <a:t>A.D.</a:t>
            </a:r>
          </a:p>
        </p:txBody>
      </p:sp>
      <p:pic>
        <p:nvPicPr>
          <p:cNvPr id="1446" name="Line Line" descr="Line Line"/>
          <p:cNvPicPr>
            <a:picLocks noChangeAspect="0"/>
          </p:cNvPicPr>
          <p:nvPr/>
        </p:nvPicPr>
        <p:blipFill>
          <a:blip r:embed="rId6">
            <a:extLst/>
          </a:blip>
          <a:stretch>
            <a:fillRect/>
          </a:stretch>
        </p:blipFill>
        <p:spPr>
          <a:xfrm>
            <a:off x="3665004" y="2955373"/>
            <a:ext cx="155675" cy="7292216"/>
          </a:xfrm>
          <a:prstGeom prst="rect">
            <a:avLst/>
          </a:prstGeom>
        </p:spPr>
      </p:pic>
      <p:pic>
        <p:nvPicPr>
          <p:cNvPr id="1448" name="Line Line" descr="Line Line"/>
          <p:cNvPicPr>
            <a:picLocks noChangeAspect="0"/>
          </p:cNvPicPr>
          <p:nvPr/>
        </p:nvPicPr>
        <p:blipFill>
          <a:blip r:embed="rId7">
            <a:extLst/>
          </a:blip>
          <a:stretch>
            <a:fillRect/>
          </a:stretch>
        </p:blipFill>
        <p:spPr>
          <a:xfrm>
            <a:off x="3587253" y="4426999"/>
            <a:ext cx="7318748" cy="127001"/>
          </a:xfrm>
          <a:prstGeom prst="rect">
            <a:avLst/>
          </a:prstGeom>
          <a:effectLst>
            <a:outerShdw sx="100000" sy="100000" kx="0" ky="0" algn="b" rotWithShape="0" blurRad="88900" dist="0" dir="8400000">
              <a:srgbClr val="69290C"/>
            </a:outerShdw>
          </a:effectLst>
        </p:spPr>
      </p:pic>
      <p:sp>
        <p:nvSpPr>
          <p:cNvPr id="1449" name="1360 A.D."/>
          <p:cNvSpPr txBox="1"/>
          <p:nvPr/>
        </p:nvSpPr>
        <p:spPr>
          <a:xfrm rot="16200000">
            <a:off x="9296400" y="11492110"/>
            <a:ext cx="2997200" cy="533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1360</a:t>
            </a:r>
            <a:r>
              <a:t> A.D.</a:t>
            </a:r>
          </a:p>
        </p:txBody>
      </p:sp>
      <p:sp>
        <p:nvSpPr>
          <p:cNvPr id="1450" name="REFORMATION"/>
          <p:cNvSpPr txBox="1"/>
          <p:nvPr/>
        </p:nvSpPr>
        <p:spPr>
          <a:xfrm>
            <a:off x="11785600" y="4533900"/>
            <a:ext cx="6019800" cy="7493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lvl1pPr algn="l" defTabSz="647700">
              <a:defRPr b="1" sz="4000">
                <a:solidFill>
                  <a:srgbClr val="942A1E"/>
                </a:solidFill>
                <a:latin typeface="Georgia"/>
                <a:ea typeface="Georgia"/>
                <a:cs typeface="Georgia"/>
                <a:sym typeface="Georgia"/>
              </a:defRPr>
            </a:lvl1pPr>
          </a:lstStyle>
          <a:p>
            <a:pPr/>
            <a:r>
              <a:t>REFORMATION</a:t>
            </a:r>
          </a:p>
        </p:txBody>
      </p:sp>
      <p:sp>
        <p:nvSpPr>
          <p:cNvPr id="1451" name="WYCLIFFE"/>
          <p:cNvSpPr txBox="1"/>
          <p:nvPr/>
        </p:nvSpPr>
        <p:spPr>
          <a:xfrm>
            <a:off x="10477500" y="4038600"/>
            <a:ext cx="3615223" cy="72031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WYCLIFFE</a:t>
            </a:r>
          </a:p>
        </p:txBody>
      </p:sp>
      <p:pic>
        <p:nvPicPr>
          <p:cNvPr id="1452" name="Line Line" descr="Line Line"/>
          <p:cNvPicPr>
            <a:picLocks noChangeAspect="0"/>
          </p:cNvPicPr>
          <p:nvPr/>
        </p:nvPicPr>
        <p:blipFill>
          <a:blip r:embed="rId8">
            <a:extLst/>
          </a:blip>
          <a:stretch>
            <a:fillRect/>
          </a:stretch>
        </p:blipFill>
        <p:spPr>
          <a:xfrm>
            <a:off x="3581400" y="5539799"/>
            <a:ext cx="8788425" cy="134091"/>
          </a:xfrm>
          <a:prstGeom prst="rect">
            <a:avLst/>
          </a:prstGeom>
          <a:effectLst>
            <a:outerShdw sx="100000" sy="100000" kx="0" ky="0" algn="b" rotWithShape="0" blurRad="88900" dist="0" dir="8400000">
              <a:srgbClr val="69290C"/>
            </a:outerShdw>
          </a:effectLst>
        </p:spPr>
      </p:pic>
      <p:sp>
        <p:nvSpPr>
          <p:cNvPr id="1453" name="HUSS"/>
          <p:cNvSpPr txBox="1"/>
          <p:nvPr/>
        </p:nvSpPr>
        <p:spPr>
          <a:xfrm>
            <a:off x="11294491" y="5109831"/>
            <a:ext cx="3615224" cy="72031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HUSS</a:t>
            </a:r>
          </a:p>
        </p:txBody>
      </p:sp>
      <p:pic>
        <p:nvPicPr>
          <p:cNvPr id="1454" name="Line Line" descr="Line Line"/>
          <p:cNvPicPr>
            <a:picLocks noChangeAspect="0"/>
          </p:cNvPicPr>
          <p:nvPr/>
        </p:nvPicPr>
        <p:blipFill>
          <a:blip r:embed="rId9">
            <a:extLst/>
          </a:blip>
          <a:stretch>
            <a:fillRect/>
          </a:stretch>
        </p:blipFill>
        <p:spPr>
          <a:xfrm>
            <a:off x="12277501" y="5207189"/>
            <a:ext cx="199394" cy="5001472"/>
          </a:xfrm>
          <a:prstGeom prst="rect">
            <a:avLst/>
          </a:prstGeom>
        </p:spPr>
      </p:pic>
      <p:sp>
        <p:nvSpPr>
          <p:cNvPr id="1456" name="1405 A.D."/>
          <p:cNvSpPr txBox="1"/>
          <p:nvPr/>
        </p:nvSpPr>
        <p:spPr>
          <a:xfrm rot="16200000">
            <a:off x="10883900" y="11442700"/>
            <a:ext cx="29972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1405</a:t>
            </a:r>
            <a:r>
              <a:t> A.D.</a:t>
            </a:r>
          </a:p>
        </p:txBody>
      </p:sp>
      <p:sp>
        <p:nvSpPr>
          <p:cNvPr id="1457" name="2-OTTOMAN ISLAM…"/>
          <p:cNvSpPr txBox="1"/>
          <p:nvPr/>
        </p:nvSpPr>
        <p:spPr>
          <a:xfrm>
            <a:off x="11976100" y="8585200"/>
            <a:ext cx="7429500" cy="15494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p>
            <a:pPr algn="l" defTabSz="647700">
              <a:defRPr b="1" sz="4000">
                <a:solidFill>
                  <a:srgbClr val="942A1E"/>
                </a:solidFill>
                <a:latin typeface="Georgia"/>
                <a:ea typeface="Georgia"/>
                <a:cs typeface="Georgia"/>
                <a:sym typeface="Georgia"/>
              </a:defRPr>
            </a:pPr>
            <a:r>
              <a:t>2-OTTOMAN ISLAM</a:t>
            </a:r>
          </a:p>
          <a:p>
            <a:pPr algn="l" defTabSz="647700">
              <a:defRPr b="1" sz="4000">
                <a:solidFill>
                  <a:srgbClr val="942A1E"/>
                </a:solidFill>
                <a:latin typeface="Georgia"/>
                <a:ea typeface="Georgia"/>
                <a:cs typeface="Georgia"/>
                <a:sym typeface="Georgia"/>
              </a:defRPr>
            </a:pPr>
            <a:r>
              <a:t>  &amp; REFORMATION</a:t>
            </a:r>
          </a:p>
        </p:txBody>
      </p:sp>
      <p:pic>
        <p:nvPicPr>
          <p:cNvPr id="1458" name="Line Line" descr="Line Line"/>
          <p:cNvPicPr>
            <a:picLocks noChangeAspect="0"/>
          </p:cNvPicPr>
          <p:nvPr/>
        </p:nvPicPr>
        <p:blipFill>
          <a:blip r:embed="rId10">
            <a:extLst/>
          </a:blip>
          <a:stretch>
            <a:fillRect/>
          </a:stretch>
        </p:blipFill>
        <p:spPr>
          <a:xfrm>
            <a:off x="6120727" y="7264217"/>
            <a:ext cx="11809590" cy="140866"/>
          </a:xfrm>
          <a:prstGeom prst="rect">
            <a:avLst/>
          </a:prstGeom>
          <a:effectLst>
            <a:outerShdw sx="100000" sy="100000" kx="0" ky="0" algn="b" rotWithShape="0" blurRad="88900" dist="0" dir="8400000">
              <a:srgbClr val="69290C"/>
            </a:outerShdw>
          </a:effectLst>
        </p:spPr>
      </p:pic>
      <p:sp>
        <p:nvSpPr>
          <p:cNvPr id="1459" name="508 A.D."/>
          <p:cNvSpPr txBox="1"/>
          <p:nvPr/>
        </p:nvSpPr>
        <p:spPr>
          <a:xfrm rot="16200000">
            <a:off x="4654550" y="11296650"/>
            <a:ext cx="2997200" cy="825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508 </a:t>
            </a:r>
            <a:r>
              <a:t>A.D.</a:t>
            </a:r>
          </a:p>
        </p:txBody>
      </p:sp>
      <p:pic>
        <p:nvPicPr>
          <p:cNvPr id="1460" name="Line Line" descr="Line Line"/>
          <p:cNvPicPr>
            <a:picLocks noChangeAspect="0"/>
          </p:cNvPicPr>
          <p:nvPr/>
        </p:nvPicPr>
        <p:blipFill>
          <a:blip r:embed="rId11">
            <a:extLst/>
          </a:blip>
          <a:stretch>
            <a:fillRect/>
          </a:stretch>
        </p:blipFill>
        <p:spPr>
          <a:xfrm>
            <a:off x="6247172" y="6084809"/>
            <a:ext cx="53170" cy="3894889"/>
          </a:xfrm>
          <a:prstGeom prst="rect">
            <a:avLst/>
          </a:prstGeom>
        </p:spPr>
      </p:pic>
      <p:sp>
        <p:nvSpPr>
          <p:cNvPr id="1462" name="1290 Years"/>
          <p:cNvSpPr txBox="1"/>
          <p:nvPr/>
        </p:nvSpPr>
        <p:spPr>
          <a:xfrm>
            <a:off x="9093200" y="6451600"/>
            <a:ext cx="2806700" cy="64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1290 Years</a:t>
            </a:r>
          </a:p>
        </p:txBody>
      </p:sp>
      <p:sp>
        <p:nvSpPr>
          <p:cNvPr id="1463" name="1290 Years"/>
          <p:cNvSpPr txBox="1"/>
          <p:nvPr/>
        </p:nvSpPr>
        <p:spPr>
          <a:xfrm>
            <a:off x="5664200" y="3683000"/>
            <a:ext cx="2806700" cy="64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1290 Years</a:t>
            </a:r>
          </a:p>
        </p:txBody>
      </p:sp>
      <p:sp>
        <p:nvSpPr>
          <p:cNvPr id="1464" name="1335 Years"/>
          <p:cNvSpPr txBox="1"/>
          <p:nvPr/>
        </p:nvSpPr>
        <p:spPr>
          <a:xfrm>
            <a:off x="5765800" y="4737100"/>
            <a:ext cx="2781300" cy="67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1335 Years</a:t>
            </a:r>
          </a:p>
        </p:txBody>
      </p:sp>
      <p:pic>
        <p:nvPicPr>
          <p:cNvPr id="1465" name="Line Line" descr="Line Line"/>
          <p:cNvPicPr>
            <a:picLocks noChangeAspect="0"/>
          </p:cNvPicPr>
          <p:nvPr/>
        </p:nvPicPr>
        <p:blipFill>
          <a:blip r:embed="rId12">
            <a:extLst/>
          </a:blip>
          <a:stretch>
            <a:fillRect/>
          </a:stretch>
        </p:blipFill>
        <p:spPr>
          <a:xfrm>
            <a:off x="6063009" y="8224534"/>
            <a:ext cx="13681523" cy="141065"/>
          </a:xfrm>
          <a:prstGeom prst="rect">
            <a:avLst/>
          </a:prstGeom>
          <a:effectLst>
            <a:outerShdw sx="100000" sy="100000" kx="0" ky="0" algn="b" rotWithShape="0" blurRad="88900" dist="0" dir="8400000">
              <a:srgbClr val="69290C"/>
            </a:outerShdw>
          </a:effectLst>
        </p:spPr>
      </p:pic>
      <p:sp>
        <p:nvSpPr>
          <p:cNvPr id="1466" name="1335 Years"/>
          <p:cNvSpPr txBox="1"/>
          <p:nvPr/>
        </p:nvSpPr>
        <p:spPr>
          <a:xfrm>
            <a:off x="9093200" y="7467600"/>
            <a:ext cx="2781300" cy="67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1335 Years</a:t>
            </a:r>
          </a:p>
        </p:txBody>
      </p:sp>
      <p:sp>
        <p:nvSpPr>
          <p:cNvPr id="1467" name="1843 A.D."/>
          <p:cNvSpPr txBox="1"/>
          <p:nvPr/>
        </p:nvSpPr>
        <p:spPr>
          <a:xfrm rot="16200000">
            <a:off x="18034000" y="11442700"/>
            <a:ext cx="29972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r" defTabSz="647700">
              <a:defRPr sz="3200">
                <a:solidFill>
                  <a:srgbClr val="441507"/>
                </a:solidFill>
              </a:defRPr>
            </a:pPr>
            <a:r>
              <a:rPr b="1"/>
              <a:t>1843</a:t>
            </a:r>
            <a:r>
              <a:t> A.D.</a:t>
            </a:r>
          </a:p>
        </p:txBody>
      </p:sp>
      <p:pic>
        <p:nvPicPr>
          <p:cNvPr id="1468" name="Line Line" descr="Line Line"/>
          <p:cNvPicPr>
            <a:picLocks noChangeAspect="0"/>
          </p:cNvPicPr>
          <p:nvPr/>
        </p:nvPicPr>
        <p:blipFill>
          <a:blip r:embed="rId13">
            <a:extLst/>
          </a:blip>
          <a:stretch>
            <a:fillRect/>
          </a:stretch>
        </p:blipFill>
        <p:spPr>
          <a:xfrm>
            <a:off x="19586264" y="7544813"/>
            <a:ext cx="66192" cy="2668592"/>
          </a:xfrm>
          <a:prstGeom prst="rect">
            <a:avLst/>
          </a:prstGeom>
        </p:spPr>
      </p:pic>
      <p:pic>
        <p:nvPicPr>
          <p:cNvPr id="1470" name="Line Line" descr="Line Line"/>
          <p:cNvPicPr>
            <a:picLocks noChangeAspect="0"/>
          </p:cNvPicPr>
          <p:nvPr/>
        </p:nvPicPr>
        <p:blipFill>
          <a:blip r:embed="rId14">
            <a:extLst/>
          </a:blip>
          <a:stretch>
            <a:fillRect/>
          </a:stretch>
        </p:blipFill>
        <p:spPr>
          <a:xfrm>
            <a:off x="3098800" y="2538753"/>
            <a:ext cx="16940337" cy="186521"/>
          </a:xfrm>
          <a:prstGeom prst="rect">
            <a:avLst/>
          </a:prstGeom>
          <a:effectLst>
            <a:outerShdw sx="100000" sy="100000" kx="0" ky="0" algn="b" rotWithShape="0" blurRad="88900" dist="0" dir="8400000">
              <a:srgbClr val="69290C"/>
            </a:outerShdw>
          </a:effectLst>
        </p:spPr>
      </p:pic>
      <p:sp>
        <p:nvSpPr>
          <p:cNvPr id="1471" name="1844 A.D."/>
          <p:cNvSpPr txBox="1"/>
          <p:nvPr/>
        </p:nvSpPr>
        <p:spPr>
          <a:xfrm rot="16200000">
            <a:off x="18237200" y="11486554"/>
            <a:ext cx="3289300" cy="622301"/>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p>
            <a:pPr algn="r" defTabSz="647700">
              <a:defRPr sz="3600">
                <a:solidFill>
                  <a:srgbClr val="A5171F"/>
                </a:solidFill>
              </a:defRPr>
            </a:pPr>
            <a:r>
              <a:rPr b="1"/>
              <a:t>1844</a:t>
            </a:r>
            <a:r>
              <a:t> A.D.</a:t>
            </a:r>
          </a:p>
        </p:txBody>
      </p:sp>
      <p:sp>
        <p:nvSpPr>
          <p:cNvPr id="1472" name="2300 DAY/YEARS"/>
          <p:cNvSpPr txBox="1"/>
          <p:nvPr/>
        </p:nvSpPr>
        <p:spPr>
          <a:xfrm>
            <a:off x="8712200" y="2074654"/>
            <a:ext cx="5283200" cy="71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defRPr sz="3400">
                <a:solidFill>
                  <a:srgbClr val="441507"/>
                </a:solidFill>
              </a:defRPr>
            </a:lvl1pPr>
          </a:lstStyle>
          <a:p>
            <a:pPr/>
            <a:r>
              <a:t>2300 DAY/YEARS</a:t>
            </a:r>
          </a:p>
        </p:txBody>
      </p:sp>
      <p:sp>
        <p:nvSpPr>
          <p:cNvPr id="1473" name="TIME OF THE END"/>
          <p:cNvSpPr txBox="1"/>
          <p:nvPr/>
        </p:nvSpPr>
        <p:spPr>
          <a:xfrm rot="16200000">
            <a:off x="16364743" y="7432873"/>
            <a:ext cx="7594601" cy="533401"/>
          </a:xfrm>
          <a:prstGeom prst="rect">
            <a:avLst/>
          </a:prstGeom>
          <a:ln w="12700">
            <a:miter lim="400000"/>
          </a:ln>
          <a:effectLst>
            <a:outerShdw sx="100000" sy="100000" kx="0" ky="0" algn="b" rotWithShape="0" blurRad="114300" dist="0" dir="8400000">
              <a:srgbClr val="FFEAC5"/>
            </a:outerShdw>
          </a:effectLst>
          <a:extLst>
            <a:ext uri="{C572A759-6A51-4108-AA02-DFA0A04FC94B}">
              <ma14:wrappingTextBoxFlag xmlns:ma14="http://schemas.microsoft.com/office/mac/drawingml/2011/main" val="1"/>
            </a:ext>
          </a:extLst>
        </p:spPr>
        <p:txBody>
          <a:bodyPr lIns="38100" tIns="38100" rIns="38100" bIns="38100" anchor="ctr"/>
          <a:lstStyle>
            <a:lvl1pPr defTabSz="647700">
              <a:defRPr b="1" sz="3400">
                <a:solidFill>
                  <a:srgbClr val="A5171F"/>
                </a:solidFill>
              </a:defRPr>
            </a:lvl1pPr>
          </a:lstStyle>
          <a:p>
            <a:pPr/>
            <a:r>
              <a:t>TIME OF THE END</a:t>
            </a:r>
          </a:p>
        </p:txBody>
      </p:sp>
      <p:pic>
        <p:nvPicPr>
          <p:cNvPr id="1474" name="Line Line" descr="Line Line"/>
          <p:cNvPicPr>
            <a:picLocks noChangeAspect="0"/>
          </p:cNvPicPr>
          <p:nvPr/>
        </p:nvPicPr>
        <p:blipFill>
          <a:blip r:embed="rId15">
            <a:extLst/>
          </a:blip>
          <a:stretch>
            <a:fillRect/>
          </a:stretch>
        </p:blipFill>
        <p:spPr>
          <a:xfrm>
            <a:off x="17653000" y="3848100"/>
            <a:ext cx="2415977" cy="172625"/>
          </a:xfrm>
          <a:prstGeom prst="rect">
            <a:avLst/>
          </a:prstGeom>
          <a:effectLst>
            <a:outerShdw sx="100000" sy="100000" kx="0" ky="0" algn="b" rotWithShape="0" blurRad="88900" dist="0" dir="8400000">
              <a:srgbClr val="69290C"/>
            </a:outerShdw>
          </a:effectLst>
        </p:spPr>
      </p:pic>
      <p:sp>
        <p:nvSpPr>
          <p:cNvPr id="1475" name="INTRO…"/>
          <p:cNvSpPr txBox="1"/>
          <p:nvPr/>
        </p:nvSpPr>
        <p:spPr>
          <a:xfrm>
            <a:off x="17390899" y="2755582"/>
            <a:ext cx="2692401" cy="1244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defRPr sz="3200">
                <a:solidFill>
                  <a:srgbClr val="441507"/>
                </a:solidFill>
              </a:defRPr>
            </a:pPr>
            <a:r>
              <a:t>INTRO</a:t>
            </a:r>
          </a:p>
          <a:p>
            <a:pPr>
              <a:defRPr sz="2800">
                <a:solidFill>
                  <a:srgbClr val="441507"/>
                </a:solidFill>
              </a:defRPr>
            </a:pPr>
            <a:r>
              <a:t>T.O.T.E.</a:t>
            </a:r>
          </a:p>
        </p:txBody>
      </p:sp>
      <p:pic>
        <p:nvPicPr>
          <p:cNvPr id="1476" name="Line Line" descr="Line Line"/>
          <p:cNvPicPr>
            <a:picLocks noChangeAspect="0"/>
          </p:cNvPicPr>
          <p:nvPr/>
        </p:nvPicPr>
        <p:blipFill>
          <a:blip r:embed="rId16">
            <a:extLst/>
          </a:blip>
          <a:stretch>
            <a:fillRect/>
          </a:stretch>
        </p:blipFill>
        <p:spPr>
          <a:xfrm>
            <a:off x="10854370" y="2488369"/>
            <a:ext cx="159509" cy="8013701"/>
          </a:xfrm>
          <a:prstGeom prst="rect">
            <a:avLst/>
          </a:prstGeom>
          <a:effectLst>
            <a:outerShdw sx="100000" sy="100000" kx="0" ky="0" algn="b" rotWithShape="0" blurRad="88900" dist="0" dir="8400000">
              <a:srgbClr val="69290C"/>
            </a:outerShdw>
          </a:effectLst>
        </p:spPr>
      </p:pic>
      <p:sp>
        <p:nvSpPr>
          <p:cNvPr id="1477" name="APPOINTED TIME"/>
          <p:cNvSpPr txBox="1"/>
          <p:nvPr/>
        </p:nvSpPr>
        <p:spPr>
          <a:xfrm>
            <a:off x="11379200" y="5727700"/>
            <a:ext cx="9055100" cy="749300"/>
          </a:xfrm>
          <a:prstGeom prst="rect">
            <a:avLst/>
          </a:prstGeom>
          <a:ln w="12700">
            <a:miter lim="400000"/>
          </a:ln>
          <a:effectLst>
            <a:outerShdw sx="100000" sy="100000" kx="0" ky="0" algn="b" rotWithShape="0" blurRad="254000" dist="0" dir="8400000">
              <a:srgbClr val="FFF2D2"/>
            </a:outerShdw>
          </a:effectLst>
          <a:extLst>
            <a:ext uri="{C572A759-6A51-4108-AA02-DFA0A04FC94B}">
              <ma14:wrappingTextBoxFlag xmlns:ma14="http://schemas.microsoft.com/office/mac/drawingml/2011/main" val="1"/>
            </a:ext>
          </a:extLst>
        </p:spPr>
        <p:txBody>
          <a:bodyPr lIns="50800" tIns="50800" rIns="50800" bIns="50800"/>
          <a:lstStyle>
            <a:lvl1pPr algn="l" defTabSz="647700">
              <a:defRPr b="1">
                <a:latin typeface="Georgia"/>
                <a:ea typeface="Georgia"/>
                <a:cs typeface="Georgia"/>
                <a:sym typeface="Georgia"/>
              </a:defRPr>
            </a:lvl1pPr>
          </a:lstStyle>
          <a:p>
            <a:pPr/>
            <a:r>
              <a:t>APPOINTED TIME</a:t>
            </a:r>
          </a:p>
        </p:txBody>
      </p:sp>
      <p:pic>
        <p:nvPicPr>
          <p:cNvPr id="1478" name="Line Line" descr="Line Line"/>
          <p:cNvPicPr>
            <a:picLocks noChangeAspect="0"/>
          </p:cNvPicPr>
          <p:nvPr/>
        </p:nvPicPr>
        <p:blipFill>
          <a:blip r:embed="rId17">
            <a:alphaModFix amt="80000"/>
            <a:extLst/>
          </a:blip>
          <a:stretch>
            <a:fillRect/>
          </a:stretch>
        </p:blipFill>
        <p:spPr>
          <a:xfrm>
            <a:off x="19894550" y="2393950"/>
            <a:ext cx="148345" cy="8207668"/>
          </a:xfrm>
          <a:prstGeom prst="rect">
            <a:avLst/>
          </a:prstGeom>
          <a:effectLst>
            <a:outerShdw sx="100000" sy="100000" kx="0" ky="0" algn="b" rotWithShape="0" blurRad="88900" dist="0" dir="8400000">
              <a:srgbClr val="69290C"/>
            </a:outerShdw>
          </a:effectLst>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0" name="Wikipedia…"/>
          <p:cNvSpPr txBox="1"/>
          <p:nvPr/>
        </p:nvSpPr>
        <p:spPr>
          <a:xfrm>
            <a:off x="1784424" y="1042396"/>
            <a:ext cx="20815152" cy="1051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Wikipedia                   </a:t>
            </a:r>
          </a:p>
          <a:p>
            <a:pPr defTabSz="457200">
              <a:defRPr b="1" sz="7200">
                <a:solidFill>
                  <a:srgbClr val="FFDB86"/>
                </a:solidFill>
                <a:latin typeface="Georgia"/>
                <a:ea typeface="Georgia"/>
                <a:cs typeface="Georgia"/>
                <a:sym typeface="Georgia"/>
              </a:defRPr>
            </a:pPr>
          </a:p>
          <a:p>
            <a:pPr algn="l" defTabSz="457200">
              <a:defRPr b="1" sz="7200">
                <a:solidFill>
                  <a:srgbClr val="FFDB86"/>
                </a:solidFill>
                <a:latin typeface="Georgia"/>
                <a:ea typeface="Georgia"/>
                <a:cs typeface="Georgia"/>
                <a:sym typeface="Georgia"/>
              </a:defRPr>
            </a:pPr>
            <a:r>
              <a:t>“The French Revolution had a great and far-reaching impact that probably transformed the world more than any other revolution. Its repercussions include lessening the importance of religion; rise of Modern Nationalism; spread of Liberalism and igniting the Age of Revolutions.”</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2" name="Similarities and cooperation of Islam and Atheistic Secularism (Political Left)…"/>
          <p:cNvSpPr txBox="1"/>
          <p:nvPr/>
        </p:nvSpPr>
        <p:spPr>
          <a:xfrm>
            <a:off x="2319844" y="1628731"/>
            <a:ext cx="19744312" cy="944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Dislike: Israel</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4" name="Similarities and cooperation of Islam and Atheistic Secularism (Political Left)…"/>
          <p:cNvSpPr txBox="1"/>
          <p:nvPr/>
        </p:nvSpPr>
        <p:spPr>
          <a:xfrm>
            <a:off x="2319844" y="1628731"/>
            <a:ext cx="19744312" cy="944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Dislike: Israel</a:t>
            </a:r>
          </a:p>
          <a:p>
            <a:pPr defTabSz="457200">
              <a:defRPr b="1" sz="7200">
                <a:solidFill>
                  <a:srgbClr val="FFDB86"/>
                </a:solidFill>
                <a:latin typeface="Georgia"/>
                <a:ea typeface="Georgia"/>
                <a:cs typeface="Georgia"/>
                <a:sym typeface="Georgia"/>
              </a:defRPr>
            </a:pPr>
            <a:r>
              <a:t>Capitalism</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6" name="Similarities and cooperation of Islam and Atheistic Secularism (Political Left)…"/>
          <p:cNvSpPr txBox="1"/>
          <p:nvPr/>
        </p:nvSpPr>
        <p:spPr>
          <a:xfrm>
            <a:off x="2319844" y="1628731"/>
            <a:ext cx="19744312" cy="944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Dislike: Israel</a:t>
            </a:r>
          </a:p>
          <a:p>
            <a:pPr defTabSz="457200">
              <a:defRPr b="1" sz="7200">
                <a:solidFill>
                  <a:srgbClr val="FFDB86"/>
                </a:solidFill>
                <a:latin typeface="Georgia"/>
                <a:ea typeface="Georgia"/>
                <a:cs typeface="Georgia"/>
                <a:sym typeface="Georgia"/>
              </a:defRPr>
            </a:pPr>
            <a:r>
              <a:t>Capitalism</a:t>
            </a:r>
          </a:p>
          <a:p>
            <a:pPr defTabSz="457200">
              <a:defRPr b="1" sz="7200">
                <a:solidFill>
                  <a:srgbClr val="FFDB86"/>
                </a:solidFill>
                <a:latin typeface="Georgia"/>
                <a:ea typeface="Georgia"/>
                <a:cs typeface="Georgia"/>
                <a:sym typeface="Georgia"/>
              </a:defRPr>
            </a:pPr>
            <a:r>
              <a:t>Papal led “Christianity”</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8" name="Similarities and cooperation of Islam and Atheistic Secularism (Political Left)…"/>
          <p:cNvSpPr txBox="1"/>
          <p:nvPr/>
        </p:nvSpPr>
        <p:spPr>
          <a:xfrm>
            <a:off x="2319844" y="587331"/>
            <a:ext cx="19744312" cy="11531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defTabSz="457200">
              <a:defRPr b="1" sz="7200">
                <a:solidFill>
                  <a:srgbClr val="FFDB86"/>
                </a:solidFill>
                <a:latin typeface="Georgia"/>
                <a:ea typeface="Georgia"/>
                <a:cs typeface="Georgia"/>
                <a:sym typeface="Georgia"/>
              </a:defRPr>
            </a:pPr>
            <a:r>
              <a:t>Similarities and cooperation of Islam and Atheistic Secularism (Political Left)</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Dislike: Israel</a:t>
            </a:r>
          </a:p>
          <a:p>
            <a:pPr defTabSz="457200">
              <a:defRPr b="1" sz="7200">
                <a:solidFill>
                  <a:srgbClr val="FFDB86"/>
                </a:solidFill>
                <a:latin typeface="Georgia"/>
                <a:ea typeface="Georgia"/>
                <a:cs typeface="Georgia"/>
                <a:sym typeface="Georgia"/>
              </a:defRPr>
            </a:pPr>
            <a:r>
              <a:t>Capitalism</a:t>
            </a:r>
          </a:p>
          <a:p>
            <a:pPr defTabSz="457200">
              <a:defRPr b="1" sz="7200">
                <a:solidFill>
                  <a:srgbClr val="FFDB86"/>
                </a:solidFill>
                <a:latin typeface="Georgia"/>
                <a:ea typeface="Georgia"/>
                <a:cs typeface="Georgia"/>
                <a:sym typeface="Georgia"/>
              </a:defRPr>
            </a:pPr>
            <a:r>
              <a:t>Papal led “Christianity”</a:t>
            </a:r>
          </a:p>
          <a:p>
            <a:pPr defTabSz="457200">
              <a:defRPr b="1" sz="7200">
                <a:solidFill>
                  <a:srgbClr val="FFDB86"/>
                </a:solidFill>
                <a:latin typeface="Georgia"/>
                <a:ea typeface="Georgia"/>
                <a:cs typeface="Georgia"/>
                <a:sym typeface="Georgia"/>
              </a:defRPr>
            </a:pPr>
            <a:r>
              <a:t>American Exceptionalism</a:t>
            </a:r>
          </a:p>
          <a:p>
            <a:pPr defTabSz="457200">
              <a:defRPr b="1" sz="7200">
                <a:solidFill>
                  <a:srgbClr val="FFDB86"/>
                </a:solidFill>
                <a:latin typeface="Georgia"/>
                <a:ea typeface="Georgia"/>
                <a:cs typeface="Georgia"/>
                <a:sym typeface="Georgia"/>
              </a:defRPr>
            </a:pPr>
          </a:p>
          <a:p>
            <a:pPr defTabSz="457200">
              <a:defRPr b="1" sz="7200">
                <a:solidFill>
                  <a:srgbClr val="FFDB86"/>
                </a:solidFill>
                <a:latin typeface="Georgia"/>
                <a:ea typeface="Georgia"/>
                <a:cs typeface="Georgia"/>
                <a:sym typeface="Georgia"/>
              </a:defRPr>
            </a:pPr>
            <a:r>
              <a:t>“Death to America=Down with America”</a:t>
            </a:r>
          </a:p>
          <a:p>
            <a:pPr defTabSz="457200">
              <a:defRPr b="1" sz="7200">
                <a:solidFill>
                  <a:srgbClr val="FFDB86"/>
                </a:solidFill>
                <a:latin typeface="Georgia"/>
                <a:ea typeface="Georgia"/>
                <a:cs typeface="Georgia"/>
                <a:sym typeface="Georgia"/>
              </a:defRPr>
            </a:pP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17.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