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50" r:id="rId49"/>
    <p:sldId id="351" r:id="rId50"/>
    <p:sldId id="352" r:id="rId51"/>
    <p:sldId id="353" r:id="rId52"/>
    <p:sldId id="354" r:id="rId53"/>
    <p:sldId id="355" r:id="rId54"/>
    <p:sldId id="356" r:id="rId55"/>
    <p:sldId id="357" r:id="rId5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89" autoAdjust="0"/>
    <p:restoredTop sz="94660"/>
  </p:normalViewPr>
  <p:slideViewPr>
    <p:cSldViewPr snapToGrid="0" snapToObjects="1">
      <p:cViewPr varScale="1">
        <p:scale>
          <a:sx n="52" d="100"/>
          <a:sy n="52" d="100"/>
        </p:scale>
        <p:origin x="-104" y="-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10/16/18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25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16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97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67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3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98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31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4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12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28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97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23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71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94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88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31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20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28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83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73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24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30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11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92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7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45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19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99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10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31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81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16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90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490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158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618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524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649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183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17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048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86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838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17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792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058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405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56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36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89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46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83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145</TotalTime>
  <Words>0</Words>
  <Application>Microsoft Macintosh PowerPoint</Application>
  <PresentationFormat>On-screen Show (16:9)</PresentationFormat>
  <Paragraphs>0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Ken LeBrun</cp:lastModifiedBy>
  <cp:revision>39</cp:revision>
  <dcterms:created xsi:type="dcterms:W3CDTF">2010-04-12T23:12:02Z</dcterms:created>
  <dcterms:modified xsi:type="dcterms:W3CDTF">2018-10-17T04:11:56Z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